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28" r:id="rId3"/>
    <p:sldMasterId id="214748372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Lst>
  <p:sldSz cy="6858000" cx="9144000"/>
  <p:notesSz cx="6858000" cy="9144000"/>
  <p:embeddedFontLst>
    <p:embeddedFont>
      <p:font typeface="Lexend Light"/>
      <p:regular r:id="rId116"/>
      <p:bold r:id="rId117"/>
    </p:embeddedFont>
    <p:embeddedFont>
      <p:font typeface="Outfit"/>
      <p:regular r:id="rId118"/>
      <p:bold r:id="rId119"/>
    </p:embeddedFont>
    <p:embeddedFont>
      <p:font typeface="Lexend Medium"/>
      <p:regular r:id="rId120"/>
      <p:bold r:id="rId121"/>
    </p:embeddedFont>
    <p:embeddedFont>
      <p:font typeface="Lexend"/>
      <p:regular r:id="rId122"/>
      <p:bold r:id="rId123"/>
    </p:embeddedFont>
    <p:embeddedFont>
      <p:font typeface="Archivo Black"/>
      <p:regular r:id="rId124"/>
    </p:embeddedFont>
    <p:embeddedFont>
      <p:font typeface="Gill Sans"/>
      <p:regular r:id="rId125"/>
      <p:bold r:id="rId1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6" Type="http://schemas.openxmlformats.org/officeDocument/2006/relationships/font" Target="fonts/GillSans-bold.fntdata"/><Relationship Id="rId26" Type="http://schemas.openxmlformats.org/officeDocument/2006/relationships/slide" Target="slides/slide21.xml"/><Relationship Id="rId121" Type="http://schemas.openxmlformats.org/officeDocument/2006/relationships/font" Target="fonts/LexendMedium-bold.fntdata"/><Relationship Id="rId25" Type="http://schemas.openxmlformats.org/officeDocument/2006/relationships/slide" Target="slides/slide20.xml"/><Relationship Id="rId120" Type="http://schemas.openxmlformats.org/officeDocument/2006/relationships/font" Target="fonts/LexendMedium-regular.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GillSans-regular.fntdata"/><Relationship Id="rId29" Type="http://schemas.openxmlformats.org/officeDocument/2006/relationships/slide" Target="slides/slide24.xml"/><Relationship Id="rId124" Type="http://schemas.openxmlformats.org/officeDocument/2006/relationships/font" Target="fonts/ArchivoBlack-regular.fntdata"/><Relationship Id="rId123" Type="http://schemas.openxmlformats.org/officeDocument/2006/relationships/font" Target="fonts/Lexend-bold.fntdata"/><Relationship Id="rId122" Type="http://schemas.openxmlformats.org/officeDocument/2006/relationships/font" Target="fonts/Lexend-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Outfit-regular.fntdata"/><Relationship Id="rId117" Type="http://schemas.openxmlformats.org/officeDocument/2006/relationships/font" Target="fonts/LexendLight-bold.fntdata"/><Relationship Id="rId116" Type="http://schemas.openxmlformats.org/officeDocument/2006/relationships/font" Target="fonts/LexendLight-regular.fntdata"/><Relationship Id="rId115" Type="http://schemas.openxmlformats.org/officeDocument/2006/relationships/slide" Target="slides/slide110.xml"/><Relationship Id="rId119" Type="http://schemas.openxmlformats.org/officeDocument/2006/relationships/font" Target="fonts/Outfit-bold.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BxQbQ8xKk-c3w5aVk3dVqotCY7r7k-7Pg3gbFA3nXQ/edit?usp=sharing" TargetMode="External"/><Relationship Id="rId3" Type="http://schemas.openxmlformats.org/officeDocument/2006/relationships/hyperlink" Target="https://rb.gy/lfbi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vchk.fandom.com/zh/wiki/I-will-use-Google-before-asking-dumb-question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ea4acf6e8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2ea4acf6e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https://docs.google.com/presentation/d/13BxQbQ8xKk-c3w5aVk3dVqotCY7r7k-7Pg3gbFA3nXQ/edit?usp=sharing</a:t>
            </a:r>
            <a:endParaRPr/>
          </a:p>
          <a:p>
            <a:pPr indent="0" lvl="0" marL="0" rtl="0" algn="l">
              <a:spcBef>
                <a:spcPts val="0"/>
              </a:spcBef>
              <a:spcAft>
                <a:spcPts val="0"/>
              </a:spcAft>
              <a:buNone/>
            </a:pPr>
            <a:r>
              <a:rPr lang="zh-TW" u="sng">
                <a:solidFill>
                  <a:schemeClr val="hlink"/>
                </a:solidFill>
                <a:hlinkClick r:id="rId3"/>
              </a:rPr>
              <a:t>https://rb.gy/lfbiit</a:t>
            </a:r>
            <a:r>
              <a:rPr lang="zh-TW"/>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2fc80d31f2e_0_1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2fc80d31f2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g2fc80d31f2e_1_4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2" name="Google Shape;2512;g2fc80d31f2e_1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g2fc80d31f2e_1_5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4" name="Google Shape;2524;g2fc80d31f2e_1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2fc80d31f2e_1_5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7" name="Google Shape;2537;g2fc80d31f2e_1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g2fc80d31f2e_1_5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6" name="Google Shape;2546;g2fc80d31f2e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g2fc80d31f2e_1_5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0" name="Google Shape;2560;g2fc80d31f2e_1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9" name="Shape 2569"/>
        <p:cNvGrpSpPr/>
        <p:nvPr/>
      </p:nvGrpSpPr>
      <p:grpSpPr>
        <a:xfrm>
          <a:off x="0" y="0"/>
          <a:ext cx="0" cy="0"/>
          <a:chOff x="0" y="0"/>
          <a:chExt cx="0" cy="0"/>
        </a:xfrm>
      </p:grpSpPr>
      <p:sp>
        <p:nvSpPr>
          <p:cNvPr id="2570" name="Google Shape;2570;g2fc80d31f2e_1_5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1" name="Google Shape;2571;g2fc80d31f2e_1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2fc80d31f2e_1_5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2" name="Google Shape;2582;g2fc80d31f2e_1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g2fc80d31f2e_1_5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4" name="Google Shape;2594;g2fc80d31f2e_1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5" name="Shape 2605"/>
        <p:cNvGrpSpPr/>
        <p:nvPr/>
      </p:nvGrpSpPr>
      <p:grpSpPr>
        <a:xfrm>
          <a:off x="0" y="0"/>
          <a:ext cx="0" cy="0"/>
          <a:chOff x="0" y="0"/>
          <a:chExt cx="0" cy="0"/>
        </a:xfrm>
      </p:grpSpPr>
      <p:sp>
        <p:nvSpPr>
          <p:cNvPr id="2606" name="Google Shape;2606;g2fc80d31f2e_1_5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7" name="Google Shape;2607;g2fc80d31f2e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2fcb0dc2464_0_24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0" name="Google Shape;2620;g2fcb0dc2464_0_2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ea4acf6e8e_0_18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2ea4acf6e8e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7" name="Shape 2627"/>
        <p:cNvGrpSpPr/>
        <p:nvPr/>
      </p:nvGrpSpPr>
      <p:grpSpPr>
        <a:xfrm>
          <a:off x="0" y="0"/>
          <a:ext cx="0" cy="0"/>
          <a:chOff x="0" y="0"/>
          <a:chExt cx="0" cy="0"/>
        </a:xfrm>
      </p:grpSpPr>
      <p:sp>
        <p:nvSpPr>
          <p:cNvPr id="2628" name="Google Shape;2628;g2ea4acf6e8e_0_16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9" name="Google Shape;2629;g2ea4acf6e8e_0_1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fc80d31f2e_0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4" name="Google Shape;1514;g2fc80d31f2e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2fc80d31f2e_0_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2fc80d31f2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2fc80d31f2e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2fc80d31f2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2fc80d31f2e_0_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2fc80d31f2e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2fc80d31f2e_0_2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2fc80d31f2e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fc80d31f2e_0_2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2fc80d31f2e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fc80d31f2e_0_2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2fc80d31f2e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fc80d31f2e_0_2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2fc80d31f2e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ea4acf6e8e_0_19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2ea4acf6e8e_0_1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2fc80d31f2e_0_2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2fc80d31f2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fc80d31f2e_0_2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2fc80d31f2e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2fc80d31f2e_0_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2fc80d31f2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2fc80d31f2e_0_3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2fc80d31f2e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fc80d31f2e_0_3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2fc80d31f2e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2fc80d31f2e_0_3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2fc80d31f2e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fc80d31f2e_0_3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2fc80d31f2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2fc80d31f2e_0_3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4" name="Google Shape;1684;g2fc80d31f2e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2fc80d31f2e_0_4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2fc80d31f2e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2fc80d31f2e_0_4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9" name="Google Shape;1709;g2fc80d31f2e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2fcb0dc246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2fcb0dc24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研究搜尋篇</a:t>
            </a:r>
            <a:endParaRPr/>
          </a:p>
          <a:p>
            <a:pPr indent="0" lvl="0" marL="0" rtl="0" algn="l">
              <a:spcBef>
                <a:spcPts val="0"/>
              </a:spcBef>
              <a:spcAft>
                <a:spcPts val="0"/>
              </a:spcAft>
              <a:buClr>
                <a:schemeClr val="dk1"/>
              </a:buClr>
              <a:buSzPts val="1100"/>
              <a:buFont typeface="Arial"/>
              <a:buNone/>
            </a:pPr>
            <a:r>
              <a:rPr lang="zh-TW"/>
              <a:t>	前言</a:t>
            </a:r>
            <a:endParaRPr/>
          </a:p>
          <a:p>
            <a:pPr indent="0" lvl="0" marL="0" rtl="0" algn="l">
              <a:spcBef>
                <a:spcPts val="0"/>
              </a:spcBef>
              <a:spcAft>
                <a:spcPts val="0"/>
              </a:spcAft>
              <a:buClr>
                <a:schemeClr val="dk1"/>
              </a:buClr>
              <a:buSzPts val="1100"/>
              <a:buFont typeface="Arial"/>
              <a:buNone/>
            </a:pPr>
            <a:r>
              <a:rPr lang="zh-TW"/>
              <a:t>		站在巨人肩上</a:t>
            </a:r>
            <a:endParaRPr/>
          </a:p>
          <a:p>
            <a:pPr indent="0" lvl="0" marL="0" rtl="0" algn="l">
              <a:spcBef>
                <a:spcPts val="0"/>
              </a:spcBef>
              <a:spcAft>
                <a:spcPts val="0"/>
              </a:spcAft>
              <a:buClr>
                <a:schemeClr val="dk1"/>
              </a:buClr>
              <a:buSzPts val="1100"/>
              <a:buFont typeface="Arial"/>
              <a:buNone/>
            </a:pPr>
            <a:r>
              <a:rPr lang="zh-TW"/>
              <a:t>			現今研究的困難</a:t>
            </a:r>
            <a:endParaRPr/>
          </a:p>
          <a:p>
            <a:pPr indent="0" lvl="0" marL="0" rtl="0" algn="l">
              <a:spcBef>
                <a:spcPts val="0"/>
              </a:spcBef>
              <a:spcAft>
                <a:spcPts val="0"/>
              </a:spcAft>
              <a:buClr>
                <a:schemeClr val="dk1"/>
              </a:buClr>
              <a:buSzPts val="1100"/>
              <a:buFont typeface="Arial"/>
              <a:buNone/>
            </a:pPr>
            <a:r>
              <a:rPr lang="zh-TW"/>
              <a:t>	研究流程</a:t>
            </a:r>
            <a:endParaRPr/>
          </a:p>
          <a:p>
            <a:pPr indent="0" lvl="0" marL="0" rtl="0" algn="l">
              <a:spcBef>
                <a:spcPts val="0"/>
              </a:spcBef>
              <a:spcAft>
                <a:spcPts val="0"/>
              </a:spcAft>
              <a:buClr>
                <a:schemeClr val="dk1"/>
              </a:buClr>
              <a:buSzPts val="1100"/>
              <a:buFont typeface="Arial"/>
              <a:buNone/>
            </a:pPr>
            <a:r>
              <a:rPr lang="zh-TW"/>
              <a:t>		研究主題的選擇</a:t>
            </a:r>
            <a:endParaRPr/>
          </a:p>
          <a:p>
            <a:pPr indent="0" lvl="0" marL="0" rtl="0" algn="l">
              <a:spcBef>
                <a:spcPts val="0"/>
              </a:spcBef>
              <a:spcAft>
                <a:spcPts val="0"/>
              </a:spcAft>
              <a:buClr>
                <a:schemeClr val="dk1"/>
              </a:buClr>
              <a:buSzPts val="1100"/>
              <a:buFont typeface="Arial"/>
              <a:buNone/>
            </a:pPr>
            <a:r>
              <a:rPr lang="zh-TW"/>
              <a:t>			形成研究問題</a:t>
            </a:r>
            <a:endParaRPr/>
          </a:p>
          <a:p>
            <a:pPr indent="0" lvl="0" marL="0" rtl="0" algn="l">
              <a:spcBef>
                <a:spcPts val="0"/>
              </a:spcBef>
              <a:spcAft>
                <a:spcPts val="0"/>
              </a:spcAft>
              <a:buClr>
                <a:schemeClr val="dk1"/>
              </a:buClr>
              <a:buSzPts val="1100"/>
              <a:buFont typeface="Arial"/>
              <a:buNone/>
            </a:pPr>
            <a:r>
              <a:rPr lang="zh-TW"/>
              <a:t>				綜覽文獻</a:t>
            </a:r>
            <a:endParaRPr/>
          </a:p>
          <a:p>
            <a:pPr indent="0" lvl="0" marL="0" rtl="0" algn="l">
              <a:spcBef>
                <a:spcPts val="0"/>
              </a:spcBef>
              <a:spcAft>
                <a:spcPts val="0"/>
              </a:spcAft>
              <a:buClr>
                <a:schemeClr val="dk1"/>
              </a:buClr>
              <a:buSzPts val="1100"/>
              <a:buFont typeface="Arial"/>
              <a:buNone/>
            </a:pPr>
            <a:r>
              <a:rPr lang="zh-TW"/>
              <a:t>					細讀文獻</a:t>
            </a:r>
            <a:endParaRPr/>
          </a:p>
          <a:p>
            <a:pPr indent="0" lvl="0" marL="0" rtl="0" algn="l">
              <a:spcBef>
                <a:spcPts val="0"/>
              </a:spcBef>
              <a:spcAft>
                <a:spcPts val="0"/>
              </a:spcAft>
              <a:buClr>
                <a:schemeClr val="dk1"/>
              </a:buClr>
              <a:buSzPts val="1100"/>
              <a:buFont typeface="Arial"/>
              <a:buNone/>
            </a:pPr>
            <a:r>
              <a:rPr lang="zh-TW"/>
              <a:t>						論文寫作</a:t>
            </a:r>
            <a:endParaRPr/>
          </a:p>
          <a:p>
            <a:pPr indent="0" lvl="0" marL="0" rtl="0" algn="l">
              <a:spcBef>
                <a:spcPts val="0"/>
              </a:spcBef>
              <a:spcAft>
                <a:spcPts val="0"/>
              </a:spcAft>
              <a:buClr>
                <a:schemeClr val="dk1"/>
              </a:buClr>
              <a:buSzPts val="1100"/>
              <a:buFont typeface="Arial"/>
              <a:buNone/>
            </a:pPr>
            <a:r>
              <a:rPr lang="zh-TW"/>
              <a:t>	文獻蒐集</a:t>
            </a:r>
            <a:endParaRPr/>
          </a:p>
          <a:p>
            <a:pPr indent="0" lvl="0" marL="0" rtl="0" algn="l">
              <a:spcBef>
                <a:spcPts val="0"/>
              </a:spcBef>
              <a:spcAft>
                <a:spcPts val="0"/>
              </a:spcAft>
              <a:buClr>
                <a:schemeClr val="dk1"/>
              </a:buClr>
              <a:buSzPts val="1100"/>
              <a:buFont typeface="Arial"/>
              <a:buNone/>
            </a:pPr>
            <a:r>
              <a:rPr lang="zh-TW"/>
              <a:t>		資料庫</a:t>
            </a:r>
            <a:endParaRPr/>
          </a:p>
          <a:p>
            <a:pPr indent="0" lvl="0" marL="0" rtl="0" algn="l">
              <a:spcBef>
                <a:spcPts val="0"/>
              </a:spcBef>
              <a:spcAft>
                <a:spcPts val="0"/>
              </a:spcAft>
              <a:buClr>
                <a:schemeClr val="dk1"/>
              </a:buClr>
              <a:buSzPts val="1100"/>
              <a:buFont typeface="Arial"/>
              <a:buNone/>
            </a:pPr>
            <a:r>
              <a:rPr lang="zh-TW"/>
              <a:t>			Scopus</a:t>
            </a:r>
            <a:endParaRPr/>
          </a:p>
          <a:p>
            <a:pPr indent="0" lvl="0" marL="0" rtl="0" algn="l">
              <a:spcBef>
                <a:spcPts val="0"/>
              </a:spcBef>
              <a:spcAft>
                <a:spcPts val="0"/>
              </a:spcAft>
              <a:buClr>
                <a:schemeClr val="dk1"/>
              </a:buClr>
              <a:buSzPts val="1100"/>
              <a:buFont typeface="Arial"/>
              <a:buNone/>
            </a:pPr>
            <a:r>
              <a:rPr lang="zh-TW"/>
              <a:t>				Semantic\nScholar</a:t>
            </a:r>
            <a:endParaRPr/>
          </a:p>
          <a:p>
            <a:pPr indent="0" lvl="0" marL="0" rtl="0" algn="l">
              <a:spcBef>
                <a:spcPts val="0"/>
              </a:spcBef>
              <a:spcAft>
                <a:spcPts val="0"/>
              </a:spcAft>
              <a:buClr>
                <a:schemeClr val="dk1"/>
              </a:buClr>
              <a:buSzPts val="1100"/>
              <a:buFont typeface="Arial"/>
              <a:buNone/>
            </a:pPr>
            <a:r>
              <a:rPr lang="zh-TW"/>
              <a:t>					Connected\nPapers</a:t>
            </a:r>
            <a:endParaRPr/>
          </a:p>
          <a:p>
            <a:pPr indent="0" lvl="0" marL="0" rtl="0" algn="l">
              <a:spcBef>
                <a:spcPts val="0"/>
              </a:spcBef>
              <a:spcAft>
                <a:spcPts val="0"/>
              </a:spcAft>
              <a:buClr>
                <a:schemeClr val="dk1"/>
              </a:buClr>
              <a:buSzPts val="1100"/>
              <a:buFont typeface="Arial"/>
              <a:buNone/>
            </a:pPr>
            <a:r>
              <a:rPr lang="zh-TW"/>
              <a:t>	AI輔助\n文獻蒐集</a:t>
            </a:r>
            <a:endParaRPr/>
          </a:p>
          <a:p>
            <a:pPr indent="0" lvl="0" marL="0" rtl="0" algn="l">
              <a:spcBef>
                <a:spcPts val="0"/>
              </a:spcBef>
              <a:spcAft>
                <a:spcPts val="0"/>
              </a:spcAft>
              <a:buClr>
                <a:schemeClr val="dk1"/>
              </a:buClr>
              <a:buSzPts val="1100"/>
              <a:buFont typeface="Arial"/>
              <a:buNone/>
            </a:pPr>
            <a:r>
              <a:rPr lang="zh-TW"/>
              <a:t>		Consensus</a:t>
            </a:r>
            <a:endParaRPr/>
          </a:p>
          <a:p>
            <a:pPr indent="0" lvl="0" marL="0" rtl="0" algn="l">
              <a:spcBef>
                <a:spcPts val="0"/>
              </a:spcBef>
              <a:spcAft>
                <a:spcPts val="0"/>
              </a:spcAft>
              <a:buClr>
                <a:schemeClr val="dk1"/>
              </a:buClr>
              <a:buSzPts val="1100"/>
              <a:buFont typeface="Arial"/>
              <a:buNone/>
            </a:pPr>
            <a:r>
              <a:rPr lang="zh-TW"/>
              <a:t>			Elicit</a:t>
            </a:r>
            <a:endParaRPr/>
          </a:p>
          <a:p>
            <a:pPr indent="0" lvl="0" marL="0" rtl="0" algn="l">
              <a:spcBef>
                <a:spcPts val="0"/>
              </a:spcBef>
              <a:spcAft>
                <a:spcPts val="0"/>
              </a:spcAft>
              <a:buClr>
                <a:schemeClr val="dk1"/>
              </a:buClr>
              <a:buSzPts val="1100"/>
              <a:buFont typeface="Arial"/>
              <a:buNone/>
            </a:pPr>
            <a:r>
              <a:rPr lang="zh-TW"/>
              <a:t>				SciSpace</a:t>
            </a:r>
            <a:endParaRPr/>
          </a:p>
          <a:p>
            <a:pPr indent="0" lvl="0" marL="0" rtl="0" algn="l">
              <a:spcBef>
                <a:spcPts val="0"/>
              </a:spcBef>
              <a:spcAft>
                <a:spcPts val="0"/>
              </a:spcAft>
              <a:buClr>
                <a:schemeClr val="dk1"/>
              </a:buClr>
              <a:buSzPts val="1100"/>
              <a:buFont typeface="Arial"/>
              <a:buNone/>
            </a:pPr>
            <a:r>
              <a:rPr lang="zh-TW"/>
              <a:t>	文獻管理</a:t>
            </a:r>
            <a:endParaRPr/>
          </a:p>
          <a:p>
            <a:pPr indent="0" lvl="0" marL="0" rtl="0" algn="l">
              <a:spcBef>
                <a:spcPts val="0"/>
              </a:spcBef>
              <a:spcAft>
                <a:spcPts val="0"/>
              </a:spcAft>
              <a:buClr>
                <a:schemeClr val="dk1"/>
              </a:buClr>
              <a:buSzPts val="1100"/>
              <a:buFont typeface="Arial"/>
              <a:buNone/>
            </a:pPr>
            <a:r>
              <a:rPr lang="zh-TW"/>
              <a:t>		用DOI匯入到\nZotero</a:t>
            </a:r>
            <a:endParaRPr/>
          </a:p>
          <a:p>
            <a:pPr indent="0" lvl="0" marL="0" rtl="0" algn="l">
              <a:spcBef>
                <a:spcPts val="0"/>
              </a:spcBef>
              <a:spcAft>
                <a:spcPts val="0"/>
              </a:spcAft>
              <a:buClr>
                <a:schemeClr val="dk1"/>
              </a:buClr>
              <a:buSzPts val="1100"/>
              <a:buFont typeface="Arial"/>
              <a:buNone/>
            </a:pPr>
            <a:r>
              <a:rPr lang="zh-TW"/>
              <a:t>			筆記</a:t>
            </a:r>
            <a:endParaRPr/>
          </a:p>
          <a:p>
            <a:pPr indent="0" lvl="0" marL="0" rtl="0" algn="l">
              <a:spcBef>
                <a:spcPts val="0"/>
              </a:spcBef>
              <a:spcAft>
                <a:spcPts val="0"/>
              </a:spcAft>
              <a:buClr>
                <a:schemeClr val="dk1"/>
              </a:buClr>
              <a:buSzPts val="1100"/>
              <a:buFont typeface="Arial"/>
              <a:buNone/>
            </a:pPr>
            <a:r>
              <a:rPr lang="zh-TW"/>
              <a:t>				建立報告</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2fc80d31f2e_0_4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2fc80d31f2e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2fc80d31f2e_0_4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4" name="Google Shape;1734;g2fc80d31f2e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https://evchk.fandom.com/zh/wiki/I-will-use-Google-before-asking-dumb-questions</a:t>
            </a:r>
            <a:r>
              <a:rPr lang="zh-TW"/>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2fc80d31f2e_0_4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2fc80d31f2e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2fc80d31f2e_1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7" name="Google Shape;1757;g2fc80d31f2e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fc80d31f2e_1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7" name="Google Shape;1767;g2fc80d31f2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g2fc80d31f2e_0_4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0" name="Google Shape;1780;g2fc80d31f2e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2fc80d31f2e_0_4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0" name="Google Shape;1790;g2fc80d31f2e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2fc80d31f2e_0_4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0" name="Google Shape;1800;g2fc80d31f2e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fc80d31f2e_0_5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2fc80d31f2e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g2fc80d31f2e_0_5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2" name="Google Shape;1822;g2fc80d31f2e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76aaf76862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1" name="Google Shape;1411;g276aaf7686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2fc80d31f2e_0_6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2fc80d31f2e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2fc80d31f2e_1_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9" name="Google Shape;1849;g2fc80d31f2e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2fc80d31f2e_0_5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8" name="Google Shape;1858;g2fc80d31f2e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2fc80d31f2e_1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8" name="Google Shape;1868;g2fc80d31f2e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2fc80d31f2e_1_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9" name="Google Shape;1879;g2fc80d31f2e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2fc80d31f2e_0_5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89" name="Google Shape;1889;g2fc80d31f2e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g2fc80d31f2e_0_5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9" name="Google Shape;1899;g2fc80d31f2e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2fc80d31f2e_0_5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2fc80d31f2e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2fc80d31f2e_0_5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3" name="Google Shape;1923;g2fc80d31f2e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g2fc80d31f2e_0_6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3" name="Google Shape;1933;g2fc80d31f2e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2fc80d31f2e_0_27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2fc80d31f2e_0_2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2fc80d31f2e_0_6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2" name="Google Shape;1942;g2fc80d31f2e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2fc80d31f2e_0_6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1" name="Google Shape;1951;g2fc80d31f2e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fc80d31f2e_1_1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2fc80d31f2e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g2fc80d31f2e_1_1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4" name="Google Shape;1974;g2fc80d31f2e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2fc80d31f2e_0_5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6" name="Google Shape;1986;g2fc80d31f2e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2fc80d31f2e_0_6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5" name="Google Shape;1995;g2fc80d31f2e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2fc80d31f2e_1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4" name="Google Shape;2004;g2fc80d31f2e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2fc80d31f2e_1_1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2fc80d31f2e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2fc80d31f2e_1_1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7" name="Google Shape;2027;g2fc80d31f2e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2fc80d31f2e_0_6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8" name="Google Shape;2038;g2fc80d31f2e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fc80d31f2e_0_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2fc80d31f2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g2fc80d31f2e_0_8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0" name="Google Shape;2050;g2fc80d31f2e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2fc80d31f2e_0_7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2fc80d31f2e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2fc80d31f2e_1_2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3" name="Google Shape;2073;g2fc80d31f2e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2fc80d31f2e_1_2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2" name="Google Shape;2082;g2fc80d31f2e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2fc80d31f2e_1_3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1" name="Google Shape;2091;g2fc80d31f2e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2fc80d31f2e_1_3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2fc80d31f2e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2fc80d31f2e_1_3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2fc80d31f2e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2fc80d31f2e_1_3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1" name="Google Shape;2121;g2fc80d31f2e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2fc80d31f2e_1_3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2fc80d31f2e_1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2fc80d31f2e_0_7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7" name="Google Shape;2147;g2fc80d31f2e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2fc80d31f2e_0_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2fc80d31f2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https://news.ltn.com.tw/news/life/breakingnews/2013860</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2fc80d31f2e_0_7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6" name="Google Shape;2156;g2fc80d31f2e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2fc80d31f2e_0_7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2fc80d31f2e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2fc80d31f2e_0_7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6" name="Google Shape;2176;g2fc80d31f2e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What is RAG? How to use it in education research?</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2fc80d31f2e_0_8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2fc80d31f2e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fc80d31f2e_0_8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2fc80d31f2e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2fc80d31f2e_0_8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0" name="Google Shape;2210;g2fc80d31f2e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5" name="Shape 2225"/>
        <p:cNvGrpSpPr/>
        <p:nvPr/>
      </p:nvGrpSpPr>
      <p:grpSpPr>
        <a:xfrm>
          <a:off x="0" y="0"/>
          <a:ext cx="0" cy="0"/>
          <a:chOff x="0" y="0"/>
          <a:chExt cx="0" cy="0"/>
        </a:xfrm>
      </p:grpSpPr>
      <p:sp>
        <p:nvSpPr>
          <p:cNvPr id="2226" name="Google Shape;2226;g2fc80d31f2e_0_8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7" name="Google Shape;2227;g2fc80d31f2e_0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2fc80d31f2e_1_1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8" name="Google Shape;2238;g2fc80d31f2e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g2fc80d31f2e_1_2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0" name="Google Shape;2250;g2fc80d31f2e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2fc80d31f2e_0_6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4" name="Google Shape;2264;g2fc80d31f2e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fc80d31f2e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2fc80d31f2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2fc80d31f2e_1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3" name="Google Shape;2273;g2fc80d31f2e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2fc80d31f2e_0_8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2fc80d31f2e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2fc80d31f2e_1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2fc80d31f2e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2fc80d31f2e_1_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5" name="Google Shape;2305;g2fc80d31f2e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g2fc80d31f2e_1_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7" name="Google Shape;2317;g2fc80d31f2e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2fc80d31f2e_1_2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2fc80d31f2e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2fc80d31f2e_1_2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2fc80d31f2e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1" name="Shape 2351"/>
        <p:cNvGrpSpPr/>
        <p:nvPr/>
      </p:nvGrpSpPr>
      <p:grpSpPr>
        <a:xfrm>
          <a:off x="0" y="0"/>
          <a:ext cx="0" cy="0"/>
          <a:chOff x="0" y="0"/>
          <a:chExt cx="0" cy="0"/>
        </a:xfrm>
      </p:grpSpPr>
      <p:sp>
        <p:nvSpPr>
          <p:cNvPr id="2352" name="Google Shape;2352;g2fc80d31f2e_1_2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3" name="Google Shape;2353;g2fc80d31f2e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2fc80d31f2e_1_2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2fc80d31f2e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2fc80d31f2e_1_3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2fc80d31f2e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2fc80d31f2e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2fc80d31f2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g2fc80d31f2e_1_2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6" name="Google Shape;2386;g2fc80d31f2e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3" name="Shape 2393"/>
        <p:cNvGrpSpPr/>
        <p:nvPr/>
      </p:nvGrpSpPr>
      <p:grpSpPr>
        <a:xfrm>
          <a:off x="0" y="0"/>
          <a:ext cx="0" cy="0"/>
          <a:chOff x="0" y="0"/>
          <a:chExt cx="0" cy="0"/>
        </a:xfrm>
      </p:grpSpPr>
      <p:sp>
        <p:nvSpPr>
          <p:cNvPr id="2394" name="Google Shape;2394;g2fc80d31f2e_1_3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5" name="Google Shape;2395;g2fc80d31f2e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2fc80d31f2e_1_3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0" name="Google Shape;2410;g2fc80d31f2e_1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g2fc80d31f2e_1_4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2" name="Google Shape;2422;g2fc80d31f2e_1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8" name="Shape 2438"/>
        <p:cNvGrpSpPr/>
        <p:nvPr/>
      </p:nvGrpSpPr>
      <p:grpSpPr>
        <a:xfrm>
          <a:off x="0" y="0"/>
          <a:ext cx="0" cy="0"/>
          <a:chOff x="0" y="0"/>
          <a:chExt cx="0" cy="0"/>
        </a:xfrm>
      </p:grpSpPr>
      <p:sp>
        <p:nvSpPr>
          <p:cNvPr id="2439" name="Google Shape;2439;g2fc80d31f2e_1_4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0" name="Google Shape;2440;g2fc80d31f2e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g2fc80d31f2e_1_4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2" name="Google Shape;2452;g2fc80d31f2e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2" name="Shape 2462"/>
        <p:cNvGrpSpPr/>
        <p:nvPr/>
      </p:nvGrpSpPr>
      <p:grpSpPr>
        <a:xfrm>
          <a:off x="0" y="0"/>
          <a:ext cx="0" cy="0"/>
          <a:chOff x="0" y="0"/>
          <a:chExt cx="0" cy="0"/>
        </a:xfrm>
      </p:grpSpPr>
      <p:sp>
        <p:nvSpPr>
          <p:cNvPr id="2463" name="Google Shape;2463;g2fc80d31f2e_1_4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4" name="Google Shape;2464;g2fc80d31f2e_1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g2fc80d31f2e_1_4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6" name="Google Shape;2476;g2fc80d31f2e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2fc80d31f2e_1_4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8" name="Google Shape;2488;g2fc80d31f2e_1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2fc80d31f2e_1_4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1" name="Google Shape;2501;g2fc80d31f2e_1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27" name="Shape 127"/>
        <p:cNvGrpSpPr/>
        <p:nvPr/>
      </p:nvGrpSpPr>
      <p:grpSpPr>
        <a:xfrm>
          <a:off x="0" y="0"/>
          <a:ext cx="0" cy="0"/>
          <a:chOff x="0" y="0"/>
          <a:chExt cx="0" cy="0"/>
        </a:xfrm>
      </p:grpSpPr>
      <p:sp>
        <p:nvSpPr>
          <p:cNvPr id="128" name="Google Shape;128;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33" name="Google Shape;133;p11"/>
          <p:cNvGrpSpPr/>
          <p:nvPr/>
        </p:nvGrpSpPr>
        <p:grpSpPr>
          <a:xfrm rot="9448929">
            <a:off x="678374" y="287341"/>
            <a:ext cx="896614" cy="733235"/>
            <a:chOff x="3337500" y="1640525"/>
            <a:chExt cx="3773378" cy="3085800"/>
          </a:xfrm>
        </p:grpSpPr>
        <p:sp>
          <p:nvSpPr>
            <p:cNvPr id="134" name="Google Shape;134;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11"/>
          <p:cNvGrpSpPr/>
          <p:nvPr/>
        </p:nvGrpSpPr>
        <p:grpSpPr>
          <a:xfrm>
            <a:off x="118450" y="143608"/>
            <a:ext cx="1299300" cy="526200"/>
            <a:chOff x="7243875" y="3780983"/>
            <a:chExt cx="1299300" cy="526200"/>
          </a:xfrm>
        </p:grpSpPr>
        <p:grpSp>
          <p:nvGrpSpPr>
            <p:cNvPr id="138" name="Google Shape;138;p11"/>
            <p:cNvGrpSpPr/>
            <p:nvPr/>
          </p:nvGrpSpPr>
          <p:grpSpPr>
            <a:xfrm>
              <a:off x="7243875" y="3780983"/>
              <a:ext cx="1299300" cy="526200"/>
              <a:chOff x="3130375" y="-210650"/>
              <a:chExt cx="1299300" cy="526200"/>
            </a:xfrm>
          </p:grpSpPr>
          <p:sp>
            <p:nvSpPr>
              <p:cNvPr id="139" name="Google Shape;139;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11"/>
            <p:cNvGrpSpPr/>
            <p:nvPr/>
          </p:nvGrpSpPr>
          <p:grpSpPr>
            <a:xfrm>
              <a:off x="7728150" y="4016475"/>
              <a:ext cx="330750" cy="55200"/>
              <a:chOff x="7632750" y="4032725"/>
              <a:chExt cx="330750" cy="55200"/>
            </a:xfrm>
          </p:grpSpPr>
          <p:sp>
            <p:nvSpPr>
              <p:cNvPr id="143" name="Google Shape;143;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6" name="Google Shape;146;p11"/>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7" name="Google Shape;147;p11"/>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8" name="Google Shape;148;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49" name="Google Shape;149;p11"/>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50" name="Google Shape;150;p11"/>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51" name="Shape 151"/>
        <p:cNvGrpSpPr/>
        <p:nvPr/>
      </p:nvGrpSpPr>
      <p:grpSpPr>
        <a:xfrm>
          <a:off x="0" y="0"/>
          <a:ext cx="0" cy="0"/>
          <a:chOff x="0" y="0"/>
          <a:chExt cx="0" cy="0"/>
        </a:xfrm>
      </p:grpSpPr>
      <p:sp>
        <p:nvSpPr>
          <p:cNvPr id="152" name="Google Shape;152;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57" name="Google Shape;157;p12"/>
          <p:cNvGrpSpPr/>
          <p:nvPr/>
        </p:nvGrpSpPr>
        <p:grpSpPr>
          <a:xfrm rot="9448929">
            <a:off x="678374" y="287341"/>
            <a:ext cx="896614" cy="733235"/>
            <a:chOff x="3337500" y="1640525"/>
            <a:chExt cx="3773378" cy="3085800"/>
          </a:xfrm>
        </p:grpSpPr>
        <p:sp>
          <p:nvSpPr>
            <p:cNvPr id="158" name="Google Shape;158;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12"/>
          <p:cNvGrpSpPr/>
          <p:nvPr/>
        </p:nvGrpSpPr>
        <p:grpSpPr>
          <a:xfrm>
            <a:off x="118450" y="143608"/>
            <a:ext cx="1299300" cy="526200"/>
            <a:chOff x="7243875" y="3780983"/>
            <a:chExt cx="1299300" cy="526200"/>
          </a:xfrm>
        </p:grpSpPr>
        <p:grpSp>
          <p:nvGrpSpPr>
            <p:cNvPr id="162" name="Google Shape;162;p12"/>
            <p:cNvGrpSpPr/>
            <p:nvPr/>
          </p:nvGrpSpPr>
          <p:grpSpPr>
            <a:xfrm>
              <a:off x="7243875" y="3780983"/>
              <a:ext cx="1299300" cy="526200"/>
              <a:chOff x="3130375" y="-210650"/>
              <a:chExt cx="1299300" cy="526200"/>
            </a:xfrm>
          </p:grpSpPr>
          <p:sp>
            <p:nvSpPr>
              <p:cNvPr id="163" name="Google Shape;163;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 name="Google Shape;166;p12"/>
            <p:cNvGrpSpPr/>
            <p:nvPr/>
          </p:nvGrpSpPr>
          <p:grpSpPr>
            <a:xfrm>
              <a:off x="7728150" y="4016475"/>
              <a:ext cx="330750" cy="55200"/>
              <a:chOff x="7632750" y="4032725"/>
              <a:chExt cx="330750" cy="55200"/>
            </a:xfrm>
          </p:grpSpPr>
          <p:sp>
            <p:nvSpPr>
              <p:cNvPr id="167" name="Google Shape;167;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0" name="Google Shape;170;p12"/>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71" name="Google Shape;171;p12"/>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72" name="Google Shape;172;p12"/>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3" name="Google Shape;173;p12"/>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4" name="Google Shape;174;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75" name="Google Shape;175;p12"/>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76" name="Google Shape;176;p12"/>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77" name="Shape 177"/>
        <p:cNvGrpSpPr/>
        <p:nvPr/>
      </p:nvGrpSpPr>
      <p:grpSpPr>
        <a:xfrm>
          <a:off x="0" y="0"/>
          <a:ext cx="0" cy="0"/>
          <a:chOff x="0" y="0"/>
          <a:chExt cx="0" cy="0"/>
        </a:xfrm>
      </p:grpSpPr>
      <p:sp>
        <p:nvSpPr>
          <p:cNvPr id="178" name="Google Shape;178;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83" name="Google Shape;183;p13"/>
          <p:cNvGrpSpPr/>
          <p:nvPr/>
        </p:nvGrpSpPr>
        <p:grpSpPr>
          <a:xfrm rot="9448929">
            <a:off x="678374" y="287341"/>
            <a:ext cx="896614" cy="733235"/>
            <a:chOff x="3337500" y="1640525"/>
            <a:chExt cx="3773378" cy="3085800"/>
          </a:xfrm>
        </p:grpSpPr>
        <p:sp>
          <p:nvSpPr>
            <p:cNvPr id="184" name="Google Shape;184;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13"/>
          <p:cNvGrpSpPr/>
          <p:nvPr/>
        </p:nvGrpSpPr>
        <p:grpSpPr>
          <a:xfrm>
            <a:off x="118450" y="143608"/>
            <a:ext cx="1299300" cy="526200"/>
            <a:chOff x="7243875" y="3780983"/>
            <a:chExt cx="1299300" cy="526200"/>
          </a:xfrm>
        </p:grpSpPr>
        <p:grpSp>
          <p:nvGrpSpPr>
            <p:cNvPr id="188" name="Google Shape;188;p13"/>
            <p:cNvGrpSpPr/>
            <p:nvPr/>
          </p:nvGrpSpPr>
          <p:grpSpPr>
            <a:xfrm>
              <a:off x="7243875" y="3780983"/>
              <a:ext cx="1299300" cy="526200"/>
              <a:chOff x="3130375" y="-210650"/>
              <a:chExt cx="1299300" cy="526200"/>
            </a:xfrm>
          </p:grpSpPr>
          <p:sp>
            <p:nvSpPr>
              <p:cNvPr id="189" name="Google Shape;189;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3"/>
            <p:cNvGrpSpPr/>
            <p:nvPr/>
          </p:nvGrpSpPr>
          <p:grpSpPr>
            <a:xfrm>
              <a:off x="7728150" y="4016475"/>
              <a:ext cx="330750" cy="55200"/>
              <a:chOff x="7632750" y="4032725"/>
              <a:chExt cx="330750" cy="55200"/>
            </a:xfrm>
          </p:grpSpPr>
          <p:sp>
            <p:nvSpPr>
              <p:cNvPr id="193" name="Google Shape;193;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6" name="Google Shape;196;p13"/>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7" name="Google Shape;197;p13"/>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8" name="Google Shape;198;p13"/>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201" name="Google Shape;201;p13"/>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2" name="Google Shape;202;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03" name="Google Shape;203;p13"/>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04" name="Google Shape;204;p13"/>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205" name="Shape 205"/>
        <p:cNvGrpSpPr/>
        <p:nvPr/>
      </p:nvGrpSpPr>
      <p:grpSpPr>
        <a:xfrm>
          <a:off x="0" y="0"/>
          <a:ext cx="0" cy="0"/>
          <a:chOff x="0" y="0"/>
          <a:chExt cx="0" cy="0"/>
        </a:xfrm>
      </p:grpSpPr>
      <p:sp>
        <p:nvSpPr>
          <p:cNvPr id="206" name="Google Shape;206;p14"/>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8" name="Google Shape;208;p14"/>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9" name="Google Shape;209;p14"/>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0" name="Google Shape;210;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14" name="Google Shape;214;p14"/>
          <p:cNvGrpSpPr/>
          <p:nvPr/>
        </p:nvGrpSpPr>
        <p:grpSpPr>
          <a:xfrm rot="9448929">
            <a:off x="678374" y="287341"/>
            <a:ext cx="896614" cy="733235"/>
            <a:chOff x="3337500" y="1640525"/>
            <a:chExt cx="3773378" cy="3085800"/>
          </a:xfrm>
        </p:grpSpPr>
        <p:sp>
          <p:nvSpPr>
            <p:cNvPr id="215" name="Google Shape;215;p14"/>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14"/>
          <p:cNvGrpSpPr/>
          <p:nvPr/>
        </p:nvGrpSpPr>
        <p:grpSpPr>
          <a:xfrm>
            <a:off x="118450" y="143608"/>
            <a:ext cx="1299300" cy="526200"/>
            <a:chOff x="7243875" y="3780983"/>
            <a:chExt cx="1299300" cy="526200"/>
          </a:xfrm>
        </p:grpSpPr>
        <p:grpSp>
          <p:nvGrpSpPr>
            <p:cNvPr id="219" name="Google Shape;219;p14"/>
            <p:cNvGrpSpPr/>
            <p:nvPr/>
          </p:nvGrpSpPr>
          <p:grpSpPr>
            <a:xfrm>
              <a:off x="7243875" y="3780983"/>
              <a:ext cx="1299300" cy="526200"/>
              <a:chOff x="3130375" y="-210650"/>
              <a:chExt cx="1299300" cy="526200"/>
            </a:xfrm>
          </p:grpSpPr>
          <p:sp>
            <p:nvSpPr>
              <p:cNvPr id="220" name="Google Shape;220;p14"/>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4"/>
            <p:cNvGrpSpPr/>
            <p:nvPr/>
          </p:nvGrpSpPr>
          <p:grpSpPr>
            <a:xfrm>
              <a:off x="7728150" y="4016475"/>
              <a:ext cx="330750" cy="55200"/>
              <a:chOff x="7632750" y="4032725"/>
              <a:chExt cx="330750" cy="55200"/>
            </a:xfrm>
          </p:grpSpPr>
          <p:sp>
            <p:nvSpPr>
              <p:cNvPr id="224" name="Google Shape;224;p14"/>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7" name="Google Shape;227;p1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8" name="Google Shape;228;p14"/>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40" name="Shape 240"/>
        <p:cNvGrpSpPr/>
        <p:nvPr/>
      </p:nvGrpSpPr>
      <p:grpSpPr>
        <a:xfrm>
          <a:off x="0" y="0"/>
          <a:ext cx="0" cy="0"/>
          <a:chOff x="0" y="0"/>
          <a:chExt cx="0" cy="0"/>
        </a:xfrm>
      </p:grpSpPr>
      <p:sp>
        <p:nvSpPr>
          <p:cNvPr id="241" name="Google Shape;241;p16"/>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49" name="Google Shape;249;p16"/>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50" name="Google Shape;250;p16"/>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51" name="Shape 251"/>
        <p:cNvGrpSpPr/>
        <p:nvPr/>
      </p:nvGrpSpPr>
      <p:grpSpPr>
        <a:xfrm>
          <a:off x="0" y="0"/>
          <a:ext cx="0" cy="0"/>
          <a:chOff x="0" y="0"/>
          <a:chExt cx="0" cy="0"/>
        </a:xfrm>
      </p:grpSpPr>
      <p:sp>
        <p:nvSpPr>
          <p:cNvPr id="252" name="Google Shape;252;p17"/>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53" name="Google Shape;253;p17"/>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59" name="Google Shape;259;p1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60" name="Shape 260"/>
        <p:cNvGrpSpPr/>
        <p:nvPr/>
      </p:nvGrpSpPr>
      <p:grpSpPr>
        <a:xfrm>
          <a:off x="0" y="0"/>
          <a:ext cx="0" cy="0"/>
          <a:chOff x="0" y="0"/>
          <a:chExt cx="0" cy="0"/>
        </a:xfrm>
      </p:grpSpPr>
      <p:sp>
        <p:nvSpPr>
          <p:cNvPr id="261" name="Google Shape;261;p18"/>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3" name="Google Shape;263;p18"/>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64" name="Google Shape;264;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68" name="Google Shape;268;p1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69" name="Google Shape;269;p18"/>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70" name="Google Shape;270;p18"/>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71" name="Shape 271"/>
        <p:cNvGrpSpPr/>
        <p:nvPr/>
      </p:nvGrpSpPr>
      <p:grpSpPr>
        <a:xfrm>
          <a:off x="0" y="0"/>
          <a:ext cx="0" cy="0"/>
          <a:chOff x="0" y="0"/>
          <a:chExt cx="0" cy="0"/>
        </a:xfrm>
      </p:grpSpPr>
      <p:sp>
        <p:nvSpPr>
          <p:cNvPr id="272" name="Google Shape;272;p19"/>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73" name="Google Shape;273;p19"/>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4" name="Google Shape;274;p19"/>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75" name="Google Shape;275;p19"/>
          <p:cNvGrpSpPr/>
          <p:nvPr/>
        </p:nvGrpSpPr>
        <p:grpSpPr>
          <a:xfrm>
            <a:off x="2143296" y="319664"/>
            <a:ext cx="5955157" cy="483582"/>
            <a:chOff x="2143296" y="651793"/>
            <a:chExt cx="5955157" cy="362696"/>
          </a:xfrm>
        </p:grpSpPr>
        <p:cxnSp>
          <p:nvCxnSpPr>
            <p:cNvPr id="276" name="Google Shape;276;p1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77" name="Google Shape;277;p19"/>
            <p:cNvGrpSpPr/>
            <p:nvPr/>
          </p:nvGrpSpPr>
          <p:grpSpPr>
            <a:xfrm rot="-5400000">
              <a:off x="7826311" y="742347"/>
              <a:ext cx="362696" cy="181588"/>
              <a:chOff x="5733900" y="3128019"/>
              <a:chExt cx="1376978" cy="689400"/>
            </a:xfrm>
          </p:grpSpPr>
          <p:sp>
            <p:nvSpPr>
              <p:cNvPr id="278" name="Google Shape;278;p1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0" name="Google Shape;280;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84" name="Google Shape;284;p1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85" name="Shape 285"/>
        <p:cNvGrpSpPr/>
        <p:nvPr/>
      </p:nvGrpSpPr>
      <p:grpSpPr>
        <a:xfrm>
          <a:off x="0" y="0"/>
          <a:ext cx="0" cy="0"/>
          <a:chOff x="0" y="0"/>
          <a:chExt cx="0" cy="0"/>
        </a:xfrm>
      </p:grpSpPr>
      <p:sp>
        <p:nvSpPr>
          <p:cNvPr id="286" name="Google Shape;286;p2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90" name="Shape 290"/>
        <p:cNvGrpSpPr/>
        <p:nvPr/>
      </p:nvGrpSpPr>
      <p:grpSpPr>
        <a:xfrm>
          <a:off x="0" y="0"/>
          <a:ext cx="0" cy="0"/>
          <a:chOff x="0" y="0"/>
          <a:chExt cx="0" cy="0"/>
        </a:xfrm>
      </p:grpSpPr>
      <p:sp>
        <p:nvSpPr>
          <p:cNvPr id="291" name="Google Shape;291;p21"/>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92" name="Shape 292"/>
        <p:cNvGrpSpPr/>
        <p:nvPr/>
      </p:nvGrpSpPr>
      <p:grpSpPr>
        <a:xfrm>
          <a:off x="0" y="0"/>
          <a:ext cx="0" cy="0"/>
          <a:chOff x="0" y="0"/>
          <a:chExt cx="0" cy="0"/>
        </a:xfrm>
      </p:grpSpPr>
      <p:sp>
        <p:nvSpPr>
          <p:cNvPr id="293" name="Google Shape;293;p22"/>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94" name="Google Shape;294;p22"/>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95" name="Google Shape;295;p22"/>
          <p:cNvGrpSpPr/>
          <p:nvPr/>
        </p:nvGrpSpPr>
        <p:grpSpPr>
          <a:xfrm>
            <a:off x="2143296" y="6022739"/>
            <a:ext cx="5955157" cy="483582"/>
            <a:chOff x="2143296" y="651793"/>
            <a:chExt cx="5955157" cy="362696"/>
          </a:xfrm>
        </p:grpSpPr>
        <p:cxnSp>
          <p:nvCxnSpPr>
            <p:cNvPr id="296" name="Google Shape;296;p2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97" name="Google Shape;297;p22"/>
            <p:cNvGrpSpPr/>
            <p:nvPr/>
          </p:nvGrpSpPr>
          <p:grpSpPr>
            <a:xfrm rot="-5400000">
              <a:off x="7826311" y="742347"/>
              <a:ext cx="362696" cy="181588"/>
              <a:chOff x="5733900" y="3128019"/>
              <a:chExt cx="1376978" cy="689400"/>
            </a:xfrm>
          </p:grpSpPr>
          <p:sp>
            <p:nvSpPr>
              <p:cNvPr id="298" name="Google Shape;298;p2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0" name="Google Shape;300;p22"/>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301" name="Google Shape;301;p2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302" name="Google Shape;302;p22"/>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303" name="Shape 303"/>
        <p:cNvGrpSpPr/>
        <p:nvPr/>
      </p:nvGrpSpPr>
      <p:grpSpPr>
        <a:xfrm>
          <a:off x="0" y="0"/>
          <a:ext cx="0" cy="0"/>
          <a:chOff x="0" y="0"/>
          <a:chExt cx="0" cy="0"/>
        </a:xfrm>
      </p:grpSpPr>
      <p:sp>
        <p:nvSpPr>
          <p:cNvPr id="304" name="Google Shape;304;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5" name="Google Shape;305;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9" name="Google Shape;309;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0" name="Google Shape;310;p23"/>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12" name="Shape 312"/>
        <p:cNvGrpSpPr/>
        <p:nvPr/>
      </p:nvGrpSpPr>
      <p:grpSpPr>
        <a:xfrm>
          <a:off x="0" y="0"/>
          <a:ext cx="0" cy="0"/>
          <a:chOff x="0" y="0"/>
          <a:chExt cx="0" cy="0"/>
        </a:xfrm>
      </p:grpSpPr>
      <p:sp>
        <p:nvSpPr>
          <p:cNvPr id="313" name="Google Shape;313;p24"/>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9" name="Google Shape;319;p24"/>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324" name="Shape 324"/>
        <p:cNvGrpSpPr/>
        <p:nvPr/>
      </p:nvGrpSpPr>
      <p:grpSpPr>
        <a:xfrm>
          <a:off x="0" y="0"/>
          <a:ext cx="0" cy="0"/>
          <a:chOff x="0" y="0"/>
          <a:chExt cx="0" cy="0"/>
        </a:xfrm>
      </p:grpSpPr>
      <p:pic>
        <p:nvPicPr>
          <p:cNvPr id="325" name="Google Shape;325;p26"/>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
        <p:nvSpPr>
          <p:cNvPr id="326" name="Google Shape;326;p26"/>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p:nvPr/>
        </p:nvSpPr>
        <p:spPr>
          <a:xfrm>
            <a:off x="1109224" y="601063"/>
            <a:ext cx="2945100" cy="588600"/>
          </a:xfrm>
          <a:prstGeom prst="roundRect">
            <a:avLst>
              <a:gd fmla="val 50000" name="adj"/>
            </a:avLst>
          </a:prstGeom>
          <a:solidFill>
            <a:schemeClr val="lt1"/>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3F04"/>
              </a:solidFill>
            </a:endParaRPr>
          </a:p>
        </p:txBody>
      </p:sp>
      <p:sp>
        <p:nvSpPr>
          <p:cNvPr id="328" name="Google Shape;328;p26"/>
          <p:cNvSpPr txBox="1"/>
          <p:nvPr>
            <p:ph type="ctrTitle"/>
          </p:nvPr>
        </p:nvSpPr>
        <p:spPr>
          <a:xfrm>
            <a:off x="1105309" y="601181"/>
            <a:ext cx="2945100" cy="588600"/>
          </a:xfrm>
          <a:prstGeom prst="rect">
            <a:avLst/>
          </a:prstGeom>
        </p:spPr>
        <p:txBody>
          <a:bodyPr anchorCtr="0" anchor="ctr" bIns="91425" lIns="91425" spcFirstLastPara="1" rIns="91425" wrap="square" tIns="0">
            <a:noAutofit/>
          </a:bodyPr>
          <a:lstStyle>
            <a:lvl1pPr lvl="0" algn="ctr">
              <a:lnSpc>
                <a:spcPct val="100000"/>
              </a:lnSpc>
              <a:spcBef>
                <a:spcPts val="0"/>
              </a:spcBef>
              <a:spcAft>
                <a:spcPts val="0"/>
              </a:spcAft>
              <a:buClr>
                <a:srgbClr val="783F04"/>
              </a:buClr>
              <a:buSzPts val="2600"/>
              <a:buNone/>
              <a:defRPr b="0" sz="2600">
                <a:solidFill>
                  <a:srgbClr val="783F04"/>
                </a:solidFill>
                <a:latin typeface="Outfit"/>
                <a:ea typeface="Outfit"/>
                <a:cs typeface="Outfit"/>
                <a:sym typeface="Outfi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29" name="Google Shape;329;p26"/>
          <p:cNvSpPr txBox="1"/>
          <p:nvPr>
            <p:ph idx="2"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30" name="Google Shape;330;p26"/>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algn="ctr">
              <a:lnSpc>
                <a:spcPct val="115000"/>
              </a:lnSpc>
              <a:spcBef>
                <a:spcPts val="1000"/>
              </a:spcBef>
              <a:spcAft>
                <a:spcPts val="0"/>
              </a:spcAft>
              <a:buSzPts val="2200"/>
              <a:buNone/>
              <a:defRPr>
                <a:latin typeface="Lexend Light"/>
                <a:ea typeface="Lexend Light"/>
                <a:cs typeface="Lexend Light"/>
                <a:sym typeface="Lexend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331" name="Google Shape;331;p26"/>
          <p:cNvGrpSpPr/>
          <p:nvPr/>
        </p:nvGrpSpPr>
        <p:grpSpPr>
          <a:xfrm>
            <a:off x="3689187" y="846931"/>
            <a:ext cx="5017488" cy="5164131"/>
            <a:chOff x="3689187" y="846931"/>
            <a:chExt cx="5017488" cy="5164131"/>
          </a:xfrm>
        </p:grpSpPr>
        <p:pic>
          <p:nvPicPr>
            <p:cNvPr id="332" name="Google Shape;332;p26"/>
            <p:cNvPicPr preferRelativeResize="0"/>
            <p:nvPr/>
          </p:nvPicPr>
          <p:blipFill rotWithShape="1">
            <a:blip r:embed="rId3">
              <a:alphaModFix/>
            </a:blip>
            <a:srcRect b="0" l="33368" r="0" t="0"/>
            <a:stretch/>
          </p:blipFill>
          <p:spPr>
            <a:xfrm>
              <a:off x="4796381" y="2015746"/>
              <a:ext cx="3514500" cy="3519300"/>
            </a:xfrm>
            <a:prstGeom prst="ellipse">
              <a:avLst/>
            </a:prstGeom>
            <a:noFill/>
            <a:ln cap="flat" cmpd="sng" w="9525">
              <a:solidFill>
                <a:schemeClr val="dk1"/>
              </a:solidFill>
              <a:prstDash val="solid"/>
              <a:round/>
              <a:headEnd len="sm" w="sm" type="none"/>
              <a:tailEnd len="sm" w="sm" type="none"/>
            </a:ln>
          </p:spPr>
        </p:pic>
        <p:sp>
          <p:nvSpPr>
            <p:cNvPr id="333" name="Google Shape;333;p26"/>
            <p:cNvSpPr/>
            <p:nvPr/>
          </p:nvSpPr>
          <p:spPr>
            <a:xfrm>
              <a:off x="4689372" y="1848694"/>
              <a:ext cx="3519300" cy="3713400"/>
            </a:xfrm>
            <a:prstGeom prst="ellipse">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4" name="Google Shape;334;p26"/>
            <p:cNvGrpSpPr/>
            <p:nvPr/>
          </p:nvGrpSpPr>
          <p:grpSpPr>
            <a:xfrm rot="5400000">
              <a:off x="3465117" y="4243165"/>
              <a:ext cx="1991966" cy="1543826"/>
              <a:chOff x="3337500" y="1640525"/>
              <a:chExt cx="3773378" cy="3085800"/>
            </a:xfrm>
          </p:grpSpPr>
          <p:sp>
            <p:nvSpPr>
              <p:cNvPr id="335" name="Google Shape;335;p26"/>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6"/>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 name="Google Shape;338;p26"/>
            <p:cNvGrpSpPr/>
            <p:nvPr/>
          </p:nvGrpSpPr>
          <p:grpSpPr>
            <a:xfrm>
              <a:off x="5144076" y="846931"/>
              <a:ext cx="1887821" cy="1628994"/>
              <a:chOff x="3337500" y="1640525"/>
              <a:chExt cx="3773378" cy="3085800"/>
            </a:xfrm>
          </p:grpSpPr>
          <p:sp>
            <p:nvSpPr>
              <p:cNvPr id="339" name="Google Shape;339;p26"/>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6"/>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26"/>
            <p:cNvGrpSpPr/>
            <p:nvPr/>
          </p:nvGrpSpPr>
          <p:grpSpPr>
            <a:xfrm>
              <a:off x="7073757" y="4914357"/>
              <a:ext cx="1299300" cy="555194"/>
              <a:chOff x="7243875" y="3780983"/>
              <a:chExt cx="1299300" cy="526200"/>
            </a:xfrm>
          </p:grpSpPr>
          <p:grpSp>
            <p:nvGrpSpPr>
              <p:cNvPr id="343" name="Google Shape;343;p26"/>
              <p:cNvGrpSpPr/>
              <p:nvPr/>
            </p:nvGrpSpPr>
            <p:grpSpPr>
              <a:xfrm>
                <a:off x="7243875" y="3780983"/>
                <a:ext cx="1299300" cy="526200"/>
                <a:chOff x="3130375" y="-210650"/>
                <a:chExt cx="1299300" cy="526200"/>
              </a:xfrm>
            </p:grpSpPr>
            <p:sp>
              <p:nvSpPr>
                <p:cNvPr id="344" name="Google Shape;344;p26"/>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26"/>
              <p:cNvGrpSpPr/>
              <p:nvPr/>
            </p:nvGrpSpPr>
            <p:grpSpPr>
              <a:xfrm>
                <a:off x="7728150" y="4016475"/>
                <a:ext cx="330750" cy="55200"/>
                <a:chOff x="7632750" y="4032725"/>
                <a:chExt cx="330750" cy="55200"/>
              </a:xfrm>
            </p:grpSpPr>
            <p:sp>
              <p:nvSpPr>
                <p:cNvPr id="348" name="Google Shape;348;p26"/>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6"/>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 name="Google Shape;351;p26"/>
            <p:cNvGrpSpPr/>
            <p:nvPr/>
          </p:nvGrpSpPr>
          <p:grpSpPr>
            <a:xfrm>
              <a:off x="4973494" y="1727561"/>
              <a:ext cx="1016876" cy="1072905"/>
              <a:chOff x="5143612" y="760610"/>
              <a:chExt cx="1016876" cy="1016876"/>
            </a:xfrm>
          </p:grpSpPr>
          <p:grpSp>
            <p:nvGrpSpPr>
              <p:cNvPr id="352" name="Google Shape;352;p26"/>
              <p:cNvGrpSpPr/>
              <p:nvPr/>
            </p:nvGrpSpPr>
            <p:grpSpPr>
              <a:xfrm>
                <a:off x="5143612" y="760610"/>
                <a:ext cx="1016876" cy="1016876"/>
                <a:chOff x="4490675" y="-372879"/>
                <a:chExt cx="1247700" cy="1247700"/>
              </a:xfrm>
            </p:grpSpPr>
            <p:sp>
              <p:nvSpPr>
                <p:cNvPr id="353" name="Google Shape;353;p26"/>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26"/>
                <p:cNvGrpSpPr/>
                <p:nvPr/>
              </p:nvGrpSpPr>
              <p:grpSpPr>
                <a:xfrm>
                  <a:off x="4579538" y="-271369"/>
                  <a:ext cx="1069969" cy="1079355"/>
                  <a:chOff x="3750225" y="-93219"/>
                  <a:chExt cx="1069969" cy="1079355"/>
                </a:xfrm>
              </p:grpSpPr>
              <p:sp>
                <p:nvSpPr>
                  <p:cNvPr id="355" name="Google Shape;355;p26"/>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7" name="Google Shape;357;p26"/>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6"/>
            <p:cNvGrpSpPr/>
            <p:nvPr/>
          </p:nvGrpSpPr>
          <p:grpSpPr>
            <a:xfrm>
              <a:off x="7809973" y="2554402"/>
              <a:ext cx="896702" cy="946111"/>
              <a:chOff x="611807" y="3895284"/>
              <a:chExt cx="896702" cy="896702"/>
            </a:xfrm>
          </p:grpSpPr>
          <p:grpSp>
            <p:nvGrpSpPr>
              <p:cNvPr id="359" name="Google Shape;359;p26"/>
              <p:cNvGrpSpPr/>
              <p:nvPr/>
            </p:nvGrpSpPr>
            <p:grpSpPr>
              <a:xfrm>
                <a:off x="611807" y="3895284"/>
                <a:ext cx="896702" cy="896702"/>
                <a:chOff x="2589036" y="988300"/>
                <a:chExt cx="1101600" cy="1101600"/>
              </a:xfrm>
            </p:grpSpPr>
            <p:sp>
              <p:nvSpPr>
                <p:cNvPr id="360" name="Google Shape;360;p26"/>
                <p:cNvSpPr/>
                <p:nvPr/>
              </p:nvSpPr>
              <p:spPr>
                <a:xfrm>
                  <a:off x="2589036" y="988300"/>
                  <a:ext cx="1101600" cy="1101600"/>
                </a:xfrm>
                <a:prstGeom prst="rect">
                  <a:avLst/>
                </a:prstGeom>
                <a:solidFill>
                  <a:schemeClr val="accent3"/>
                </a:solidFill>
                <a:ln>
                  <a:noFill/>
                </a:ln>
                <a:effectLst>
                  <a:outerShdw blurRad="57150" rotWithShape="0" algn="bl" dir="5400000" dist="19050">
                    <a:schemeClr val="dk1">
                      <a:alpha val="2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6"/>
                <p:cNvSpPr/>
                <p:nvPr/>
              </p:nvSpPr>
              <p:spPr>
                <a:xfrm>
                  <a:off x="2793800" y="1195675"/>
                  <a:ext cx="798000" cy="7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p:nvPr/>
              </p:nvSpPr>
              <p:spPr>
                <a:xfrm>
                  <a:off x="2694950" y="1103875"/>
                  <a:ext cx="798000" cy="79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26"/>
              <p:cNvSpPr/>
              <p:nvPr/>
            </p:nvSpPr>
            <p:spPr>
              <a:xfrm rot="-2700000">
                <a:off x="881188" y="4169033"/>
                <a:ext cx="288924" cy="288924"/>
              </a:xfrm>
              <a:prstGeom prst="plus">
                <a:avLst>
                  <a:gd fmla="val 4405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4" name="Google Shape;364;p26"/>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67" name="Google Shape;367;p26"/>
          <p:cNvSpPr txBox="1"/>
          <p:nvPr>
            <p:ph idx="3"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algn="ctr">
              <a:spcBef>
                <a:spcPts val="1000"/>
              </a:spcBef>
              <a:spcAft>
                <a:spcPts val="0"/>
              </a:spcAft>
              <a:buSzPts val="2200"/>
              <a:buFont typeface="Archivo Black"/>
              <a:buNone/>
              <a:defRPr b="1">
                <a:latin typeface="Archivo Black"/>
                <a:ea typeface="Archivo Black"/>
                <a:cs typeface="Archivo Black"/>
                <a:sym typeface="Archivo Black"/>
              </a:defRPr>
            </a:lvl1pPr>
            <a:lvl2pPr lvl="1" algn="ctr">
              <a:spcBef>
                <a:spcPts val="1000"/>
              </a:spcBef>
              <a:spcAft>
                <a:spcPts val="0"/>
              </a:spcAft>
              <a:buSzPts val="2000"/>
              <a:buFont typeface="Archivo Black"/>
              <a:buNone/>
              <a:defRPr b="1">
                <a:latin typeface="Archivo Black"/>
                <a:ea typeface="Archivo Black"/>
                <a:cs typeface="Archivo Black"/>
                <a:sym typeface="Archivo Black"/>
              </a:defRPr>
            </a:lvl2pPr>
            <a:lvl3pPr lvl="2" algn="ctr">
              <a:spcBef>
                <a:spcPts val="0"/>
              </a:spcBef>
              <a:spcAft>
                <a:spcPts val="0"/>
              </a:spcAft>
              <a:buSzPts val="1800"/>
              <a:buFont typeface="Archivo Black"/>
              <a:buNone/>
              <a:defRPr b="1">
                <a:latin typeface="Archivo Black"/>
                <a:ea typeface="Archivo Black"/>
                <a:cs typeface="Archivo Black"/>
                <a:sym typeface="Archivo Black"/>
              </a:defRPr>
            </a:lvl3pPr>
            <a:lvl4pPr lvl="3" algn="ctr">
              <a:spcBef>
                <a:spcPts val="0"/>
              </a:spcBef>
              <a:spcAft>
                <a:spcPts val="0"/>
              </a:spcAft>
              <a:buSzPts val="1600"/>
              <a:buFont typeface="Archivo Black"/>
              <a:buNone/>
              <a:defRPr b="1">
                <a:latin typeface="Archivo Black"/>
                <a:ea typeface="Archivo Black"/>
                <a:cs typeface="Archivo Black"/>
                <a:sym typeface="Archivo Black"/>
              </a:defRPr>
            </a:lvl4pPr>
            <a:lvl5pPr lvl="4" algn="ctr">
              <a:spcBef>
                <a:spcPts val="0"/>
              </a:spcBef>
              <a:spcAft>
                <a:spcPts val="0"/>
              </a:spcAft>
              <a:buSzPts val="1400"/>
              <a:buFont typeface="Archivo Black"/>
              <a:buNone/>
              <a:defRPr b="1">
                <a:latin typeface="Archivo Black"/>
                <a:ea typeface="Archivo Black"/>
                <a:cs typeface="Archivo Black"/>
                <a:sym typeface="Archivo Black"/>
              </a:defRPr>
            </a:lvl5pPr>
            <a:lvl6pPr lvl="5" algn="ctr">
              <a:spcBef>
                <a:spcPts val="0"/>
              </a:spcBef>
              <a:spcAft>
                <a:spcPts val="0"/>
              </a:spcAft>
              <a:buSzPts val="1400"/>
              <a:buFont typeface="Archivo Black"/>
              <a:buNone/>
              <a:defRPr b="1">
                <a:latin typeface="Archivo Black"/>
                <a:ea typeface="Archivo Black"/>
                <a:cs typeface="Archivo Black"/>
                <a:sym typeface="Archivo Black"/>
              </a:defRPr>
            </a:lvl6pPr>
            <a:lvl7pPr lvl="6" algn="ctr">
              <a:spcBef>
                <a:spcPts val="0"/>
              </a:spcBef>
              <a:spcAft>
                <a:spcPts val="0"/>
              </a:spcAft>
              <a:buSzPts val="1400"/>
              <a:buFont typeface="Archivo Black"/>
              <a:buNone/>
              <a:defRPr b="1">
                <a:latin typeface="Archivo Black"/>
                <a:ea typeface="Archivo Black"/>
                <a:cs typeface="Archivo Black"/>
                <a:sym typeface="Archivo Black"/>
              </a:defRPr>
            </a:lvl7pPr>
            <a:lvl8pPr lvl="7" algn="ctr">
              <a:spcBef>
                <a:spcPts val="0"/>
              </a:spcBef>
              <a:spcAft>
                <a:spcPts val="0"/>
              </a:spcAft>
              <a:buSzPts val="1400"/>
              <a:buFont typeface="Archivo Black"/>
              <a:buNone/>
              <a:defRPr b="1">
                <a:latin typeface="Archivo Black"/>
                <a:ea typeface="Archivo Black"/>
                <a:cs typeface="Archivo Black"/>
                <a:sym typeface="Archivo Black"/>
              </a:defRPr>
            </a:lvl8pPr>
            <a:lvl9pPr lvl="8"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p:cSld name="TITLE_2">
    <p:bg>
      <p:bgPr>
        <a:solidFill>
          <a:srgbClr val="FFFFFF"/>
        </a:solidFill>
      </p:bgPr>
    </p:bg>
    <p:spTree>
      <p:nvGrpSpPr>
        <p:cNvPr id="368" name="Shape 368"/>
        <p:cNvGrpSpPr/>
        <p:nvPr/>
      </p:nvGrpSpPr>
      <p:grpSpPr>
        <a:xfrm>
          <a:off x="0" y="0"/>
          <a:ext cx="0" cy="0"/>
          <a:chOff x="0" y="0"/>
          <a:chExt cx="0" cy="0"/>
        </a:xfrm>
      </p:grpSpPr>
      <p:pic>
        <p:nvPicPr>
          <p:cNvPr id="369" name="Google Shape;369;p27"/>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370" name="Google Shape;370;p27"/>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27"/>
          <p:cNvPicPr preferRelativeResize="0"/>
          <p:nvPr/>
        </p:nvPicPr>
        <p:blipFill rotWithShape="1">
          <a:blip r:embed="rId3">
            <a:alphaModFix/>
          </a:blip>
          <a:srcRect b="0" l="33368" r="0" t="0"/>
          <a:stretch/>
        </p:blipFill>
        <p:spPr>
          <a:xfrm>
            <a:off x="604756" y="2015746"/>
            <a:ext cx="3514500" cy="3519300"/>
          </a:xfrm>
          <a:prstGeom prst="ellipse">
            <a:avLst/>
          </a:prstGeom>
          <a:noFill/>
          <a:ln cap="flat" cmpd="sng" w="9525">
            <a:solidFill>
              <a:schemeClr val="dk1"/>
            </a:solidFill>
            <a:prstDash val="solid"/>
            <a:round/>
            <a:headEnd len="sm" w="sm" type="none"/>
            <a:tailEnd len="sm" w="sm" type="none"/>
          </a:ln>
        </p:spPr>
      </p:pic>
      <p:sp>
        <p:nvSpPr>
          <p:cNvPr id="372" name="Google Shape;372;p27"/>
          <p:cNvSpPr/>
          <p:nvPr/>
        </p:nvSpPr>
        <p:spPr>
          <a:xfrm>
            <a:off x="497747" y="1848694"/>
            <a:ext cx="3519300" cy="3713400"/>
          </a:xfrm>
          <a:prstGeom prst="ellipse">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27"/>
          <p:cNvGrpSpPr/>
          <p:nvPr/>
        </p:nvGrpSpPr>
        <p:grpSpPr>
          <a:xfrm flipH="1" rot="-5400000">
            <a:off x="3512155" y="3579790"/>
            <a:ext cx="1991966" cy="1543826"/>
            <a:chOff x="3337500" y="1640525"/>
            <a:chExt cx="3773378" cy="3085800"/>
          </a:xfrm>
        </p:grpSpPr>
        <p:sp>
          <p:nvSpPr>
            <p:cNvPr id="374" name="Google Shape;374;p27"/>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27"/>
          <p:cNvGrpSpPr/>
          <p:nvPr/>
        </p:nvGrpSpPr>
        <p:grpSpPr>
          <a:xfrm flipH="1">
            <a:off x="3513676" y="730006"/>
            <a:ext cx="1887821" cy="1628994"/>
            <a:chOff x="3337500" y="1640525"/>
            <a:chExt cx="3773378" cy="3085800"/>
          </a:xfrm>
        </p:grpSpPr>
        <p:sp>
          <p:nvSpPr>
            <p:cNvPr id="378" name="Google Shape;378;p27"/>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27"/>
          <p:cNvGrpSpPr/>
          <p:nvPr/>
        </p:nvGrpSpPr>
        <p:grpSpPr>
          <a:xfrm>
            <a:off x="253507" y="4988932"/>
            <a:ext cx="1299300" cy="555194"/>
            <a:chOff x="7243875" y="3780983"/>
            <a:chExt cx="1299300" cy="526200"/>
          </a:xfrm>
        </p:grpSpPr>
        <p:grpSp>
          <p:nvGrpSpPr>
            <p:cNvPr id="382" name="Google Shape;382;p27"/>
            <p:cNvGrpSpPr/>
            <p:nvPr/>
          </p:nvGrpSpPr>
          <p:grpSpPr>
            <a:xfrm>
              <a:off x="7243875" y="3780983"/>
              <a:ext cx="1299300" cy="526200"/>
              <a:chOff x="3130375" y="-210650"/>
              <a:chExt cx="1299300" cy="526200"/>
            </a:xfrm>
          </p:grpSpPr>
          <p:sp>
            <p:nvSpPr>
              <p:cNvPr id="383" name="Google Shape;383;p27"/>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27"/>
            <p:cNvGrpSpPr/>
            <p:nvPr/>
          </p:nvGrpSpPr>
          <p:grpSpPr>
            <a:xfrm>
              <a:off x="7728150" y="4016475"/>
              <a:ext cx="330750" cy="55200"/>
              <a:chOff x="7632750" y="4032725"/>
              <a:chExt cx="330750" cy="55200"/>
            </a:xfrm>
          </p:grpSpPr>
          <p:sp>
            <p:nvSpPr>
              <p:cNvPr id="387" name="Google Shape;387;p27"/>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0" name="Google Shape;390;p27"/>
          <p:cNvGrpSpPr/>
          <p:nvPr/>
        </p:nvGrpSpPr>
        <p:grpSpPr>
          <a:xfrm>
            <a:off x="2894994" y="1559061"/>
            <a:ext cx="1016876" cy="1072905"/>
            <a:chOff x="5143612" y="760610"/>
            <a:chExt cx="1016876" cy="1016876"/>
          </a:xfrm>
        </p:grpSpPr>
        <p:grpSp>
          <p:nvGrpSpPr>
            <p:cNvPr id="391" name="Google Shape;391;p27"/>
            <p:cNvGrpSpPr/>
            <p:nvPr/>
          </p:nvGrpSpPr>
          <p:grpSpPr>
            <a:xfrm>
              <a:off x="5143612" y="760610"/>
              <a:ext cx="1016876" cy="1016876"/>
              <a:chOff x="4490675" y="-372879"/>
              <a:chExt cx="1247700" cy="1247700"/>
            </a:xfrm>
          </p:grpSpPr>
          <p:sp>
            <p:nvSpPr>
              <p:cNvPr id="392" name="Google Shape;392;p27"/>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 name="Google Shape;393;p27"/>
              <p:cNvGrpSpPr/>
              <p:nvPr/>
            </p:nvGrpSpPr>
            <p:grpSpPr>
              <a:xfrm>
                <a:off x="4579538" y="-271369"/>
                <a:ext cx="1069969" cy="1079355"/>
                <a:chOff x="3750225" y="-93219"/>
                <a:chExt cx="1069969" cy="1079355"/>
              </a:xfrm>
            </p:grpSpPr>
            <p:sp>
              <p:nvSpPr>
                <p:cNvPr id="394" name="Google Shape;394;p27"/>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6" name="Google Shape;396;p27"/>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27"/>
          <p:cNvGrpSpPr/>
          <p:nvPr/>
        </p:nvGrpSpPr>
        <p:grpSpPr>
          <a:xfrm>
            <a:off x="770673" y="1361302"/>
            <a:ext cx="896702" cy="946111"/>
            <a:chOff x="611807" y="3895284"/>
            <a:chExt cx="896702" cy="896702"/>
          </a:xfrm>
        </p:grpSpPr>
        <p:grpSp>
          <p:nvGrpSpPr>
            <p:cNvPr id="398" name="Google Shape;398;p27"/>
            <p:cNvGrpSpPr/>
            <p:nvPr/>
          </p:nvGrpSpPr>
          <p:grpSpPr>
            <a:xfrm>
              <a:off x="611807" y="3895284"/>
              <a:ext cx="896702" cy="896702"/>
              <a:chOff x="2589036" y="988300"/>
              <a:chExt cx="1101600" cy="1101600"/>
            </a:xfrm>
          </p:grpSpPr>
          <p:sp>
            <p:nvSpPr>
              <p:cNvPr id="399" name="Google Shape;399;p27"/>
              <p:cNvSpPr/>
              <p:nvPr/>
            </p:nvSpPr>
            <p:spPr>
              <a:xfrm>
                <a:off x="2589036" y="988300"/>
                <a:ext cx="1101600" cy="1101600"/>
              </a:xfrm>
              <a:prstGeom prst="rect">
                <a:avLst/>
              </a:prstGeom>
              <a:solidFill>
                <a:schemeClr val="accent3"/>
              </a:solidFill>
              <a:ln>
                <a:noFill/>
              </a:ln>
              <a:effectLst>
                <a:outerShdw blurRad="57150" rotWithShape="0" algn="bl" dir="5400000" dist="19050">
                  <a:schemeClr val="dk1">
                    <a:alpha val="2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2793800" y="1195675"/>
                <a:ext cx="798000" cy="7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2694950" y="1103875"/>
                <a:ext cx="798000" cy="79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 name="Google Shape;402;p27"/>
            <p:cNvSpPr/>
            <p:nvPr/>
          </p:nvSpPr>
          <p:spPr>
            <a:xfrm rot="-2700000">
              <a:off x="881188" y="4169033"/>
              <a:ext cx="288924" cy="288924"/>
            </a:xfrm>
            <a:prstGeom prst="plus">
              <a:avLst>
                <a:gd fmla="val 4405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27"/>
          <p:cNvSpPr txBox="1"/>
          <p:nvPr/>
        </p:nvSpPr>
        <p:spPr>
          <a:xfrm>
            <a:off x="4616925" y="1929925"/>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感謝參與</a:t>
            </a:r>
            <a:endParaRPr b="1" sz="5000">
              <a:latin typeface="Lexend"/>
              <a:ea typeface="Lexend"/>
              <a:cs typeface="Lexend"/>
              <a:sym typeface="Lexend"/>
            </a:endParaRPr>
          </a:p>
        </p:txBody>
      </p:sp>
      <p:sp>
        <p:nvSpPr>
          <p:cNvPr id="404" name="Google Shape;404;p27"/>
          <p:cNvSpPr txBox="1"/>
          <p:nvPr/>
        </p:nvSpPr>
        <p:spPr>
          <a:xfrm>
            <a:off x="4616925" y="2756213"/>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405" name="Google Shape;405;p27"/>
          <p:cNvPicPr preferRelativeResize="0"/>
          <p:nvPr/>
        </p:nvPicPr>
        <p:blipFill>
          <a:blip r:embed="rId4">
            <a:alphaModFix/>
          </a:blip>
          <a:stretch>
            <a:fillRect/>
          </a:stretch>
        </p:blipFill>
        <p:spPr>
          <a:xfrm>
            <a:off x="4858377" y="4195800"/>
            <a:ext cx="546447" cy="546446"/>
          </a:xfrm>
          <a:prstGeom prst="rect">
            <a:avLst/>
          </a:prstGeom>
          <a:noFill/>
          <a:ln>
            <a:noFill/>
          </a:ln>
        </p:spPr>
      </p:pic>
      <p:sp>
        <p:nvSpPr>
          <p:cNvPr id="406" name="Google Shape;406;p27"/>
          <p:cNvSpPr txBox="1"/>
          <p:nvPr/>
        </p:nvSpPr>
        <p:spPr>
          <a:xfrm>
            <a:off x="5469000" y="420742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2200">
                <a:latin typeface="Lexend"/>
                <a:ea typeface="Lexend"/>
                <a:cs typeface="Lexend"/>
                <a:sym typeface="Lexend"/>
              </a:rPr>
              <a:t>直接問，最快</a:t>
            </a:r>
            <a:endParaRPr b="1" sz="2200">
              <a:latin typeface="Lexend"/>
              <a:ea typeface="Lexend"/>
              <a:cs typeface="Lexend"/>
              <a:sym typeface="Lexend"/>
            </a:endParaRPr>
          </a:p>
        </p:txBody>
      </p:sp>
      <p:pic>
        <p:nvPicPr>
          <p:cNvPr id="407" name="Google Shape;407;p27"/>
          <p:cNvPicPr preferRelativeResize="0"/>
          <p:nvPr/>
        </p:nvPicPr>
        <p:blipFill>
          <a:blip r:embed="rId5">
            <a:alphaModFix/>
          </a:blip>
          <a:stretch>
            <a:fillRect/>
          </a:stretch>
        </p:blipFill>
        <p:spPr>
          <a:xfrm>
            <a:off x="4858514" y="4990000"/>
            <a:ext cx="546300" cy="546300"/>
          </a:xfrm>
          <a:prstGeom prst="ellipse">
            <a:avLst/>
          </a:prstGeom>
          <a:noFill/>
          <a:ln>
            <a:noFill/>
          </a:ln>
        </p:spPr>
      </p:pic>
      <p:sp>
        <p:nvSpPr>
          <p:cNvPr id="408" name="Google Shape;408;p27"/>
          <p:cNvSpPr txBox="1"/>
          <p:nvPr/>
        </p:nvSpPr>
        <p:spPr>
          <a:xfrm>
            <a:off x="5519550" y="4862950"/>
            <a:ext cx="3074100" cy="800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2200"/>
              <a:t>Teams Chat</a:t>
            </a:r>
            <a:endParaRPr b="1" sz="2200"/>
          </a:p>
          <a:p>
            <a:pPr indent="0" lvl="0" marL="0" rtl="0" algn="l">
              <a:spcBef>
                <a:spcPts val="0"/>
              </a:spcBef>
              <a:spcAft>
                <a:spcPts val="0"/>
              </a:spcAft>
              <a:buNone/>
            </a:pPr>
            <a:r>
              <a:rPr lang="zh-TW" sz="1800"/>
              <a:t>找162132陳勇汀老師</a:t>
            </a:r>
            <a:endParaRPr sz="18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p:cSld name="TITLE_2_1">
    <p:bg>
      <p:bgPr>
        <a:solidFill>
          <a:srgbClr val="FFFFFF"/>
        </a:solidFill>
      </p:bgPr>
    </p:bg>
    <p:spTree>
      <p:nvGrpSpPr>
        <p:cNvPr id="409" name="Shape 409"/>
        <p:cNvGrpSpPr/>
        <p:nvPr/>
      </p:nvGrpSpPr>
      <p:grpSpPr>
        <a:xfrm>
          <a:off x="0" y="0"/>
          <a:ext cx="0" cy="0"/>
          <a:chOff x="0" y="0"/>
          <a:chExt cx="0" cy="0"/>
        </a:xfrm>
      </p:grpSpPr>
      <p:sp>
        <p:nvSpPr>
          <p:cNvPr id="410" name="Google Shape;410;p28"/>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txBox="1"/>
          <p:nvPr/>
        </p:nvSpPr>
        <p:spPr>
          <a:xfrm>
            <a:off x="4616925" y="1929925"/>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感謝參與</a:t>
            </a:r>
            <a:endParaRPr b="1" sz="5000">
              <a:latin typeface="Lexend"/>
              <a:ea typeface="Lexend"/>
              <a:cs typeface="Lexend"/>
              <a:sym typeface="Lexend"/>
            </a:endParaRPr>
          </a:p>
        </p:txBody>
      </p:sp>
      <p:sp>
        <p:nvSpPr>
          <p:cNvPr id="412" name="Google Shape;412;p28"/>
          <p:cNvSpPr txBox="1"/>
          <p:nvPr/>
        </p:nvSpPr>
        <p:spPr>
          <a:xfrm>
            <a:off x="4616925" y="2756213"/>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413" name="Google Shape;413;p28"/>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pic>
        <p:nvPicPr>
          <p:cNvPr id="414" name="Google Shape;414;p28"/>
          <p:cNvPicPr preferRelativeResize="0"/>
          <p:nvPr/>
        </p:nvPicPr>
        <p:blipFill>
          <a:blip r:embed="rId3">
            <a:alphaModFix/>
          </a:blip>
          <a:stretch>
            <a:fillRect/>
          </a:stretch>
        </p:blipFill>
        <p:spPr>
          <a:xfrm>
            <a:off x="4858377" y="4195800"/>
            <a:ext cx="546447" cy="546446"/>
          </a:xfrm>
          <a:prstGeom prst="rect">
            <a:avLst/>
          </a:prstGeom>
          <a:noFill/>
          <a:ln>
            <a:noFill/>
          </a:ln>
        </p:spPr>
      </p:pic>
      <p:sp>
        <p:nvSpPr>
          <p:cNvPr id="415" name="Google Shape;415;p28"/>
          <p:cNvSpPr txBox="1"/>
          <p:nvPr/>
        </p:nvSpPr>
        <p:spPr>
          <a:xfrm>
            <a:off x="5469000" y="420742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2200">
                <a:latin typeface="Lexend"/>
                <a:ea typeface="Lexend"/>
                <a:cs typeface="Lexend"/>
                <a:sym typeface="Lexend"/>
              </a:rPr>
              <a:t>直接問，最快</a:t>
            </a:r>
            <a:endParaRPr b="1" sz="2200">
              <a:latin typeface="Lexend"/>
              <a:ea typeface="Lexend"/>
              <a:cs typeface="Lexend"/>
              <a:sym typeface="Lexend"/>
            </a:endParaRPr>
          </a:p>
        </p:txBody>
      </p:sp>
      <p:pic>
        <p:nvPicPr>
          <p:cNvPr id="416" name="Google Shape;416;p28"/>
          <p:cNvPicPr preferRelativeResize="0"/>
          <p:nvPr/>
        </p:nvPicPr>
        <p:blipFill>
          <a:blip r:embed="rId4">
            <a:alphaModFix/>
          </a:blip>
          <a:stretch>
            <a:fillRect/>
          </a:stretch>
        </p:blipFill>
        <p:spPr>
          <a:xfrm>
            <a:off x="4858514" y="4990000"/>
            <a:ext cx="546300" cy="546300"/>
          </a:xfrm>
          <a:prstGeom prst="ellipse">
            <a:avLst/>
          </a:prstGeom>
          <a:noFill/>
          <a:ln>
            <a:noFill/>
          </a:ln>
        </p:spPr>
      </p:pic>
      <p:sp>
        <p:nvSpPr>
          <p:cNvPr id="417" name="Google Shape;417;p28"/>
          <p:cNvSpPr txBox="1"/>
          <p:nvPr/>
        </p:nvSpPr>
        <p:spPr>
          <a:xfrm>
            <a:off x="5519550" y="4862950"/>
            <a:ext cx="3074100" cy="800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2200"/>
              <a:t>Teams Chat</a:t>
            </a:r>
            <a:endParaRPr b="1" sz="2200"/>
          </a:p>
          <a:p>
            <a:pPr indent="0" lvl="0" marL="0" rtl="0" algn="l">
              <a:spcBef>
                <a:spcPts val="0"/>
              </a:spcBef>
              <a:spcAft>
                <a:spcPts val="0"/>
              </a:spcAft>
              <a:buNone/>
            </a:pPr>
            <a:r>
              <a:rPr lang="zh-TW" sz="1800"/>
              <a:t>找162132陳勇汀老師</a:t>
            </a:r>
            <a:endParaRPr sz="18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1">
  <p:cSld name="TITLE_2_1_1">
    <p:bg>
      <p:bgPr>
        <a:solidFill>
          <a:srgbClr val="FFFFFF"/>
        </a:solidFill>
      </p:bgPr>
    </p:bg>
    <p:spTree>
      <p:nvGrpSpPr>
        <p:cNvPr id="418" name="Shape 418"/>
        <p:cNvGrpSpPr/>
        <p:nvPr/>
      </p:nvGrpSpPr>
      <p:grpSpPr>
        <a:xfrm>
          <a:off x="0" y="0"/>
          <a:ext cx="0" cy="0"/>
          <a:chOff x="0" y="0"/>
          <a:chExt cx="0" cy="0"/>
        </a:xfrm>
      </p:grpSpPr>
      <p:sp>
        <p:nvSpPr>
          <p:cNvPr id="419" name="Google Shape;419;p29"/>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29"/>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p:cSld name="TITLE_1">
    <p:bg>
      <p:bgPr>
        <a:solidFill>
          <a:srgbClr val="FFFFFF"/>
        </a:solidFill>
      </p:bgPr>
    </p:bg>
    <p:spTree>
      <p:nvGrpSpPr>
        <p:cNvPr id="421" name="Shape 421"/>
        <p:cNvGrpSpPr/>
        <p:nvPr/>
      </p:nvGrpSpPr>
      <p:grpSpPr>
        <a:xfrm>
          <a:off x="0" y="0"/>
          <a:ext cx="0" cy="0"/>
          <a:chOff x="0" y="0"/>
          <a:chExt cx="0" cy="0"/>
        </a:xfrm>
      </p:grpSpPr>
      <p:sp>
        <p:nvSpPr>
          <p:cNvPr id="422" name="Google Shape;422;p30"/>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0"/>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24" name="Google Shape;424;p30"/>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algn="ctr">
              <a:lnSpc>
                <a:spcPct val="115000"/>
              </a:lnSpc>
              <a:spcBef>
                <a:spcPts val="1000"/>
              </a:spcBef>
              <a:spcAft>
                <a:spcPts val="0"/>
              </a:spcAft>
              <a:buSzPts val="2200"/>
              <a:buNone/>
              <a:defRPr>
                <a:latin typeface="Lexend Light"/>
                <a:ea typeface="Lexend Light"/>
                <a:cs typeface="Lexend Light"/>
                <a:sym typeface="Lexend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25" name="Google Shape;425;p30"/>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0"/>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0"/>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428" name="Google Shape;428;p30"/>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algn="ctr">
              <a:spcBef>
                <a:spcPts val="1000"/>
              </a:spcBef>
              <a:spcAft>
                <a:spcPts val="0"/>
              </a:spcAft>
              <a:buSzPts val="2200"/>
              <a:buFont typeface="Archivo Black"/>
              <a:buNone/>
              <a:defRPr b="1">
                <a:latin typeface="Archivo Black"/>
                <a:ea typeface="Archivo Black"/>
                <a:cs typeface="Archivo Black"/>
                <a:sym typeface="Archivo Black"/>
              </a:defRPr>
            </a:lvl1pPr>
            <a:lvl2pPr lvl="1" algn="ctr">
              <a:spcBef>
                <a:spcPts val="1000"/>
              </a:spcBef>
              <a:spcAft>
                <a:spcPts val="0"/>
              </a:spcAft>
              <a:buSzPts val="2000"/>
              <a:buFont typeface="Archivo Black"/>
              <a:buNone/>
              <a:defRPr b="1">
                <a:latin typeface="Archivo Black"/>
                <a:ea typeface="Archivo Black"/>
                <a:cs typeface="Archivo Black"/>
                <a:sym typeface="Archivo Black"/>
              </a:defRPr>
            </a:lvl2pPr>
            <a:lvl3pPr lvl="2" algn="ctr">
              <a:spcBef>
                <a:spcPts val="0"/>
              </a:spcBef>
              <a:spcAft>
                <a:spcPts val="0"/>
              </a:spcAft>
              <a:buSzPts val="1800"/>
              <a:buFont typeface="Archivo Black"/>
              <a:buNone/>
              <a:defRPr b="1">
                <a:latin typeface="Archivo Black"/>
                <a:ea typeface="Archivo Black"/>
                <a:cs typeface="Archivo Black"/>
                <a:sym typeface="Archivo Black"/>
              </a:defRPr>
            </a:lvl3pPr>
            <a:lvl4pPr lvl="3" algn="ctr">
              <a:spcBef>
                <a:spcPts val="0"/>
              </a:spcBef>
              <a:spcAft>
                <a:spcPts val="0"/>
              </a:spcAft>
              <a:buSzPts val="1600"/>
              <a:buFont typeface="Archivo Black"/>
              <a:buNone/>
              <a:defRPr b="1">
                <a:latin typeface="Archivo Black"/>
                <a:ea typeface="Archivo Black"/>
                <a:cs typeface="Archivo Black"/>
                <a:sym typeface="Archivo Black"/>
              </a:defRPr>
            </a:lvl4pPr>
            <a:lvl5pPr lvl="4" algn="ctr">
              <a:spcBef>
                <a:spcPts val="0"/>
              </a:spcBef>
              <a:spcAft>
                <a:spcPts val="0"/>
              </a:spcAft>
              <a:buSzPts val="1400"/>
              <a:buFont typeface="Archivo Black"/>
              <a:buNone/>
              <a:defRPr b="1">
                <a:latin typeface="Archivo Black"/>
                <a:ea typeface="Archivo Black"/>
                <a:cs typeface="Archivo Black"/>
                <a:sym typeface="Archivo Black"/>
              </a:defRPr>
            </a:lvl5pPr>
            <a:lvl6pPr lvl="5" algn="ctr">
              <a:spcBef>
                <a:spcPts val="0"/>
              </a:spcBef>
              <a:spcAft>
                <a:spcPts val="0"/>
              </a:spcAft>
              <a:buSzPts val="1400"/>
              <a:buFont typeface="Archivo Black"/>
              <a:buNone/>
              <a:defRPr b="1">
                <a:latin typeface="Archivo Black"/>
                <a:ea typeface="Archivo Black"/>
                <a:cs typeface="Archivo Black"/>
                <a:sym typeface="Archivo Black"/>
              </a:defRPr>
            </a:lvl6pPr>
            <a:lvl7pPr lvl="6" algn="ctr">
              <a:spcBef>
                <a:spcPts val="0"/>
              </a:spcBef>
              <a:spcAft>
                <a:spcPts val="0"/>
              </a:spcAft>
              <a:buSzPts val="1400"/>
              <a:buFont typeface="Archivo Black"/>
              <a:buNone/>
              <a:defRPr b="1">
                <a:latin typeface="Archivo Black"/>
                <a:ea typeface="Archivo Black"/>
                <a:cs typeface="Archivo Black"/>
                <a:sym typeface="Archivo Black"/>
              </a:defRPr>
            </a:lvl7pPr>
            <a:lvl8pPr lvl="7" algn="ctr">
              <a:spcBef>
                <a:spcPts val="0"/>
              </a:spcBef>
              <a:spcAft>
                <a:spcPts val="0"/>
              </a:spcAft>
              <a:buSzPts val="1400"/>
              <a:buFont typeface="Archivo Black"/>
              <a:buNone/>
              <a:defRPr b="1">
                <a:latin typeface="Archivo Black"/>
                <a:ea typeface="Archivo Black"/>
                <a:cs typeface="Archivo Black"/>
                <a:sym typeface="Archivo Black"/>
              </a:defRPr>
            </a:lvl8pPr>
            <a:lvl9pPr lvl="8"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429" name="Google Shape;429;p30"/>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2">
  <p:cSld name="CUSTOM_9">
    <p:spTree>
      <p:nvGrpSpPr>
        <p:cNvPr id="430" name="Shape 430"/>
        <p:cNvGrpSpPr/>
        <p:nvPr/>
      </p:nvGrpSpPr>
      <p:grpSpPr>
        <a:xfrm>
          <a:off x="0" y="0"/>
          <a:ext cx="0" cy="0"/>
          <a:chOff x="0" y="0"/>
          <a:chExt cx="0" cy="0"/>
        </a:xfrm>
      </p:grpSpPr>
      <p:sp>
        <p:nvSpPr>
          <p:cNvPr id="431" name="Google Shape;431;p31"/>
          <p:cNvSpPr txBox="1"/>
          <p:nvPr>
            <p:ph idx="1" type="subTitle"/>
          </p:nvPr>
        </p:nvSpPr>
        <p:spPr>
          <a:xfrm>
            <a:off x="734150" y="4261625"/>
            <a:ext cx="3576600" cy="557700"/>
          </a:xfrm>
          <a:prstGeom prst="rect">
            <a:avLst/>
          </a:prstGeom>
        </p:spPr>
        <p:txBody>
          <a:bodyPr anchorCtr="0" anchor="t" bIns="91425" lIns="91425" spcFirstLastPara="1" rIns="91425" wrap="square" tIns="91425">
            <a:noAutofit/>
          </a:bodyPr>
          <a:lstStyle>
            <a:lvl1pPr lvl="0">
              <a:spcBef>
                <a:spcPts val="1000"/>
              </a:spcBef>
              <a:spcAft>
                <a:spcPts val="0"/>
              </a:spcAft>
              <a:buSzPts val="2200"/>
              <a:buNone/>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31"/>
          <p:cNvSpPr/>
          <p:nvPr/>
        </p:nvSpPr>
        <p:spPr>
          <a:xfrm>
            <a:off x="539050" y="3426213"/>
            <a:ext cx="3994800" cy="744000"/>
          </a:xfrm>
          <a:prstGeom prst="roundRect">
            <a:avLst>
              <a:gd fmla="val 50000" name="adj"/>
            </a:avLst>
          </a:prstGeom>
          <a:noFill/>
          <a:ln cap="flat" cmpd="sng" w="9525">
            <a:solidFill>
              <a:srgbClr val="000000"/>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txBox="1"/>
          <p:nvPr>
            <p:ph type="title"/>
          </p:nvPr>
        </p:nvSpPr>
        <p:spPr>
          <a:xfrm>
            <a:off x="745650" y="3453375"/>
            <a:ext cx="3576600" cy="689700"/>
          </a:xfrm>
          <a:prstGeom prst="rect">
            <a:avLst/>
          </a:prstGeom>
        </p:spPr>
        <p:txBody>
          <a:bodyPr anchorCtr="0" anchor="ctr" bIns="91425" lIns="91425" spcFirstLastPara="1" rIns="91425" wrap="square" tIns="0">
            <a:noAutofit/>
          </a:bodyPr>
          <a:lstStyle>
            <a:lvl1pPr lvl="0" algn="ctr">
              <a:spcBef>
                <a:spcPts val="0"/>
              </a:spcBef>
              <a:spcAft>
                <a:spcPts val="0"/>
              </a:spcAft>
              <a:buClr>
                <a:schemeClr val="dk1"/>
              </a:buClr>
              <a:buSzPts val="4200"/>
              <a:buNone/>
              <a:defRPr sz="4200">
                <a:solidFill>
                  <a:schemeClr val="dk1"/>
                </a:solidFill>
              </a:defRPr>
            </a:lvl1pPr>
            <a:lvl2pPr lvl="1" algn="ctr">
              <a:spcBef>
                <a:spcPts val="0"/>
              </a:spcBef>
              <a:spcAft>
                <a:spcPts val="0"/>
              </a:spcAft>
              <a:buSzPts val="3200"/>
              <a:buNone/>
              <a:defRPr>
                <a:latin typeface="Lexend Light"/>
                <a:ea typeface="Lexend Light"/>
                <a:cs typeface="Lexend Light"/>
                <a:sym typeface="Lexend Light"/>
              </a:defRPr>
            </a:lvl2pPr>
            <a:lvl3pPr lvl="2" algn="ctr">
              <a:spcBef>
                <a:spcPts val="0"/>
              </a:spcBef>
              <a:spcAft>
                <a:spcPts val="0"/>
              </a:spcAft>
              <a:buSzPts val="3200"/>
              <a:buNone/>
              <a:defRPr>
                <a:latin typeface="Lexend Light"/>
                <a:ea typeface="Lexend Light"/>
                <a:cs typeface="Lexend Light"/>
                <a:sym typeface="Lexend Light"/>
              </a:defRPr>
            </a:lvl3pPr>
            <a:lvl4pPr lvl="3" algn="ctr">
              <a:spcBef>
                <a:spcPts val="0"/>
              </a:spcBef>
              <a:spcAft>
                <a:spcPts val="0"/>
              </a:spcAft>
              <a:buSzPts val="3200"/>
              <a:buNone/>
              <a:defRPr>
                <a:latin typeface="Lexend Light"/>
                <a:ea typeface="Lexend Light"/>
                <a:cs typeface="Lexend Light"/>
                <a:sym typeface="Lexend Light"/>
              </a:defRPr>
            </a:lvl4pPr>
            <a:lvl5pPr lvl="4" algn="ctr">
              <a:spcBef>
                <a:spcPts val="0"/>
              </a:spcBef>
              <a:spcAft>
                <a:spcPts val="0"/>
              </a:spcAft>
              <a:buSzPts val="3200"/>
              <a:buNone/>
              <a:defRPr>
                <a:latin typeface="Lexend Light"/>
                <a:ea typeface="Lexend Light"/>
                <a:cs typeface="Lexend Light"/>
                <a:sym typeface="Lexend Light"/>
              </a:defRPr>
            </a:lvl5pPr>
            <a:lvl6pPr lvl="5" algn="ctr">
              <a:spcBef>
                <a:spcPts val="0"/>
              </a:spcBef>
              <a:spcAft>
                <a:spcPts val="0"/>
              </a:spcAft>
              <a:buSzPts val="3200"/>
              <a:buNone/>
              <a:defRPr>
                <a:latin typeface="Lexend Light"/>
                <a:ea typeface="Lexend Light"/>
                <a:cs typeface="Lexend Light"/>
                <a:sym typeface="Lexend Light"/>
              </a:defRPr>
            </a:lvl6pPr>
            <a:lvl7pPr lvl="6" algn="ctr">
              <a:spcBef>
                <a:spcPts val="0"/>
              </a:spcBef>
              <a:spcAft>
                <a:spcPts val="0"/>
              </a:spcAft>
              <a:buSzPts val="3200"/>
              <a:buNone/>
              <a:defRPr>
                <a:latin typeface="Lexend Light"/>
                <a:ea typeface="Lexend Light"/>
                <a:cs typeface="Lexend Light"/>
                <a:sym typeface="Lexend Light"/>
              </a:defRPr>
            </a:lvl7pPr>
            <a:lvl8pPr lvl="7" algn="ctr">
              <a:spcBef>
                <a:spcPts val="0"/>
              </a:spcBef>
              <a:spcAft>
                <a:spcPts val="0"/>
              </a:spcAft>
              <a:buSzPts val="3200"/>
              <a:buNone/>
              <a:defRPr>
                <a:latin typeface="Lexend Light"/>
                <a:ea typeface="Lexend Light"/>
                <a:cs typeface="Lexend Light"/>
                <a:sym typeface="Lexend Light"/>
              </a:defRPr>
            </a:lvl8pPr>
            <a:lvl9pPr lvl="8" algn="ctr">
              <a:spcBef>
                <a:spcPts val="0"/>
              </a:spcBef>
              <a:spcAft>
                <a:spcPts val="0"/>
              </a:spcAft>
              <a:buSzPts val="3200"/>
              <a:buNone/>
              <a:defRPr>
                <a:latin typeface="Lexend Light"/>
                <a:ea typeface="Lexend Light"/>
                <a:cs typeface="Lexend Light"/>
                <a:sym typeface="Lexend Light"/>
              </a:defRPr>
            </a:lvl9pPr>
          </a:lstStyle>
          <a:p/>
        </p:txBody>
      </p:sp>
      <p:sp>
        <p:nvSpPr>
          <p:cNvPr id="434" name="Google Shape;434;p3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grpSp>
        <p:nvGrpSpPr>
          <p:cNvPr id="435" name="Google Shape;435;p31"/>
          <p:cNvGrpSpPr/>
          <p:nvPr/>
        </p:nvGrpSpPr>
        <p:grpSpPr>
          <a:xfrm>
            <a:off x="1906454" y="948923"/>
            <a:ext cx="1681813" cy="1681813"/>
            <a:chOff x="2589036" y="988300"/>
            <a:chExt cx="1101600" cy="1101600"/>
          </a:xfrm>
        </p:grpSpPr>
        <p:sp>
          <p:nvSpPr>
            <p:cNvPr id="436" name="Google Shape;436;p31"/>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1"/>
            <p:cNvSpPr/>
            <p:nvPr/>
          </p:nvSpPr>
          <p:spPr>
            <a:xfrm>
              <a:off x="2793800" y="1195675"/>
              <a:ext cx="798000" cy="798000"/>
            </a:xfrm>
            <a:prstGeom prst="rect">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9" name="Google Shape;439;p31"/>
          <p:cNvPicPr preferRelativeResize="0"/>
          <p:nvPr/>
        </p:nvPicPr>
        <p:blipFill rotWithShape="1">
          <a:blip r:embed="rId2">
            <a:alphaModFix/>
          </a:blip>
          <a:srcRect b="0" l="16711" r="16711" t="0"/>
          <a:stretch/>
        </p:blipFill>
        <p:spPr>
          <a:xfrm>
            <a:off x="4975456" y="2385485"/>
            <a:ext cx="3514500" cy="3519300"/>
          </a:xfrm>
          <a:prstGeom prst="ellipse">
            <a:avLst/>
          </a:prstGeom>
          <a:noFill/>
          <a:ln cap="flat" cmpd="sng" w="9525">
            <a:solidFill>
              <a:srgbClr val="000000"/>
            </a:solidFill>
            <a:prstDash val="solid"/>
            <a:round/>
            <a:headEnd len="sm" w="sm" type="none"/>
            <a:tailEnd len="sm" w="sm" type="none"/>
          </a:ln>
        </p:spPr>
      </p:pic>
      <p:sp>
        <p:nvSpPr>
          <p:cNvPr id="440" name="Google Shape;440;p31"/>
          <p:cNvSpPr/>
          <p:nvPr/>
        </p:nvSpPr>
        <p:spPr>
          <a:xfrm>
            <a:off x="4868450" y="2284137"/>
            <a:ext cx="3519300" cy="35193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1" name="Google Shape;441;p31"/>
          <p:cNvGrpSpPr/>
          <p:nvPr/>
        </p:nvGrpSpPr>
        <p:grpSpPr>
          <a:xfrm>
            <a:off x="2578069" y="5591878"/>
            <a:ext cx="1629012" cy="557721"/>
            <a:chOff x="1495750" y="4075540"/>
            <a:chExt cx="1804200" cy="617700"/>
          </a:xfrm>
        </p:grpSpPr>
        <p:sp>
          <p:nvSpPr>
            <p:cNvPr id="442" name="Google Shape;442;p31"/>
            <p:cNvSpPr/>
            <p:nvPr/>
          </p:nvSpPr>
          <p:spPr>
            <a:xfrm>
              <a:off x="1495750" y="4075540"/>
              <a:ext cx="1804200" cy="6177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a:off x="1664050" y="4243425"/>
              <a:ext cx="1518000" cy="362700"/>
            </a:xfrm>
            <a:prstGeom prst="ellipse">
              <a:avLst/>
            </a:prstGeom>
            <a:solidFill>
              <a:srgbClr val="00C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1"/>
            <p:cNvSpPr/>
            <p:nvPr/>
          </p:nvSpPr>
          <p:spPr>
            <a:xfrm>
              <a:off x="1600475" y="4193175"/>
              <a:ext cx="1518000" cy="362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latin typeface="Outfit"/>
                  <a:ea typeface="Outfit"/>
                  <a:cs typeface="Outfit"/>
                  <a:sym typeface="Outfit"/>
                </a:rPr>
                <a:t>111</a:t>
              </a:r>
              <a:endParaRPr b="1" sz="1200">
                <a:solidFill>
                  <a:srgbClr val="000000"/>
                </a:solidFill>
                <a:latin typeface="Outfit"/>
                <a:ea typeface="Outfit"/>
                <a:cs typeface="Outfit"/>
                <a:sym typeface="Outfit"/>
              </a:endParaRPr>
            </a:p>
          </p:txBody>
        </p:sp>
      </p:grpSp>
      <p:grpSp>
        <p:nvGrpSpPr>
          <p:cNvPr id="445" name="Google Shape;445;p31"/>
          <p:cNvGrpSpPr/>
          <p:nvPr/>
        </p:nvGrpSpPr>
        <p:grpSpPr>
          <a:xfrm rot="5400000">
            <a:off x="3866371" y="4513068"/>
            <a:ext cx="1887821" cy="1543826"/>
            <a:chOff x="3337500" y="1640525"/>
            <a:chExt cx="3773378" cy="3085800"/>
          </a:xfrm>
        </p:grpSpPr>
        <p:sp>
          <p:nvSpPr>
            <p:cNvPr id="446" name="Google Shape;446;p3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 name="Google Shape;449;p31"/>
          <p:cNvGrpSpPr/>
          <p:nvPr/>
        </p:nvGrpSpPr>
        <p:grpSpPr>
          <a:xfrm>
            <a:off x="3333921" y="1385518"/>
            <a:ext cx="1887821" cy="1543826"/>
            <a:chOff x="3337500" y="1640525"/>
            <a:chExt cx="3773378" cy="3085800"/>
          </a:xfrm>
        </p:grpSpPr>
        <p:sp>
          <p:nvSpPr>
            <p:cNvPr id="450" name="Google Shape;450;p3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31"/>
          <p:cNvGrpSpPr/>
          <p:nvPr/>
        </p:nvGrpSpPr>
        <p:grpSpPr>
          <a:xfrm>
            <a:off x="7252825" y="5189746"/>
            <a:ext cx="1299300" cy="526200"/>
            <a:chOff x="7243875" y="3780983"/>
            <a:chExt cx="1299300" cy="526200"/>
          </a:xfrm>
        </p:grpSpPr>
        <p:grpSp>
          <p:nvGrpSpPr>
            <p:cNvPr id="454" name="Google Shape;454;p31"/>
            <p:cNvGrpSpPr/>
            <p:nvPr/>
          </p:nvGrpSpPr>
          <p:grpSpPr>
            <a:xfrm>
              <a:off x="7243875" y="3780983"/>
              <a:ext cx="1299300" cy="526200"/>
              <a:chOff x="3130375" y="-210650"/>
              <a:chExt cx="1299300" cy="526200"/>
            </a:xfrm>
          </p:grpSpPr>
          <p:sp>
            <p:nvSpPr>
              <p:cNvPr id="455" name="Google Shape;455;p3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1"/>
              <p:cNvSpPr/>
              <p:nvPr/>
            </p:nvSpPr>
            <p:spPr>
              <a:xfrm>
                <a:off x="3263060" y="-47084"/>
                <a:ext cx="1077000" cy="268200"/>
              </a:xfrm>
              <a:prstGeom prst="roundRect">
                <a:avLst>
                  <a:gd fmla="val 50000" name="adj"/>
                </a:avLst>
              </a:prstGeom>
              <a:solidFill>
                <a:srgbClr val="E5DB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 name="Google Shape;458;p31"/>
            <p:cNvGrpSpPr/>
            <p:nvPr/>
          </p:nvGrpSpPr>
          <p:grpSpPr>
            <a:xfrm>
              <a:off x="7728150" y="4016475"/>
              <a:ext cx="330750" cy="55200"/>
              <a:chOff x="7632750" y="4032725"/>
              <a:chExt cx="330750" cy="55200"/>
            </a:xfrm>
          </p:grpSpPr>
          <p:sp>
            <p:nvSpPr>
              <p:cNvPr id="459" name="Google Shape;459;p3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2" name="Google Shape;462;p31"/>
          <p:cNvGrpSpPr/>
          <p:nvPr/>
        </p:nvGrpSpPr>
        <p:grpSpPr>
          <a:xfrm>
            <a:off x="4301862" y="3074997"/>
            <a:ext cx="1016876" cy="1016875"/>
            <a:chOff x="5143612" y="760610"/>
            <a:chExt cx="1016876" cy="1016876"/>
          </a:xfrm>
        </p:grpSpPr>
        <p:grpSp>
          <p:nvGrpSpPr>
            <p:cNvPr id="463" name="Google Shape;463;p31"/>
            <p:cNvGrpSpPr/>
            <p:nvPr/>
          </p:nvGrpSpPr>
          <p:grpSpPr>
            <a:xfrm>
              <a:off x="5143612" y="760610"/>
              <a:ext cx="1016876" cy="1016876"/>
              <a:chOff x="4490675" y="-372879"/>
              <a:chExt cx="1247700" cy="1247700"/>
            </a:xfrm>
          </p:grpSpPr>
          <p:sp>
            <p:nvSpPr>
              <p:cNvPr id="464" name="Google Shape;464;p31"/>
              <p:cNvSpPr/>
              <p:nvPr/>
            </p:nvSpPr>
            <p:spPr>
              <a:xfrm>
                <a:off x="4490675" y="-372879"/>
                <a:ext cx="1247700" cy="1247700"/>
              </a:xfrm>
              <a:prstGeom prst="star12">
                <a:avLst>
                  <a:gd fmla="val 24067" name="adj"/>
                </a:avLst>
              </a:prstGeom>
              <a:solidFill>
                <a:srgbClr val="FFFFFF"/>
              </a:solidFill>
              <a:ln cap="flat" cmpd="sng" w="1143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5" name="Google Shape;465;p31"/>
              <p:cNvGrpSpPr/>
              <p:nvPr/>
            </p:nvGrpSpPr>
            <p:grpSpPr>
              <a:xfrm>
                <a:off x="4579538" y="-271369"/>
                <a:ext cx="1069969" cy="1079355"/>
                <a:chOff x="3750225" y="-93219"/>
                <a:chExt cx="1069969" cy="1079355"/>
              </a:xfrm>
            </p:grpSpPr>
            <p:sp>
              <p:nvSpPr>
                <p:cNvPr id="466" name="Google Shape;466;p31"/>
                <p:cNvSpPr/>
                <p:nvPr/>
              </p:nvSpPr>
              <p:spPr>
                <a:xfrm>
                  <a:off x="3799594" y="-34464"/>
                  <a:ext cx="1020600" cy="1020600"/>
                </a:xfrm>
                <a:prstGeom prst="star12">
                  <a:avLst>
                    <a:gd fmla="val 24067" name="adj"/>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1"/>
                <p:cNvSpPr/>
                <p:nvPr/>
              </p:nvSpPr>
              <p:spPr>
                <a:xfrm>
                  <a:off x="3750225" y="-93219"/>
                  <a:ext cx="1020600" cy="1020600"/>
                </a:xfrm>
                <a:prstGeom prst="star12">
                  <a:avLst>
                    <a:gd fmla="val 240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8" name="Google Shape;468;p31"/>
            <p:cNvSpPr/>
            <p:nvPr/>
          </p:nvSpPr>
          <p:spPr>
            <a:xfrm>
              <a:off x="5535936" y="1152940"/>
              <a:ext cx="232200" cy="232200"/>
            </a:xfrm>
            <a:prstGeom prst="star4">
              <a:avLst>
                <a:gd fmla="val 125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31"/>
          <p:cNvGrpSpPr/>
          <p:nvPr/>
        </p:nvGrpSpPr>
        <p:grpSpPr>
          <a:xfrm>
            <a:off x="7810860" y="2655348"/>
            <a:ext cx="876600" cy="876600"/>
            <a:chOff x="3500010" y="4452260"/>
            <a:chExt cx="876600" cy="876600"/>
          </a:xfrm>
        </p:grpSpPr>
        <p:sp>
          <p:nvSpPr>
            <p:cNvPr id="470" name="Google Shape;470;p31"/>
            <p:cNvSpPr/>
            <p:nvPr/>
          </p:nvSpPr>
          <p:spPr>
            <a:xfrm>
              <a:off x="3500010" y="4452260"/>
              <a:ext cx="876600" cy="8766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3636125" y="4605250"/>
              <a:ext cx="635700" cy="635700"/>
            </a:xfrm>
            <a:prstGeom prst="ellipse">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3597738" y="4556125"/>
              <a:ext cx="635700" cy="635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31"/>
            <p:cNvGrpSpPr/>
            <p:nvPr/>
          </p:nvGrpSpPr>
          <p:grpSpPr>
            <a:xfrm>
              <a:off x="3796302" y="4764950"/>
              <a:ext cx="231557" cy="229296"/>
              <a:chOff x="3953225" y="3952350"/>
              <a:chExt cx="380225" cy="376513"/>
            </a:xfrm>
          </p:grpSpPr>
          <p:sp>
            <p:nvSpPr>
              <p:cNvPr id="474" name="Google Shape;474;p31"/>
              <p:cNvSpPr/>
              <p:nvPr/>
            </p:nvSpPr>
            <p:spPr>
              <a:xfrm>
                <a:off x="4215850" y="3952363"/>
                <a:ext cx="117600" cy="376500"/>
              </a:xfrm>
              <a:prstGeom prst="rightBracket">
                <a:avLst>
                  <a:gd fmla="val 0"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flipH="1">
                <a:off x="3953225" y="3952350"/>
                <a:ext cx="117600" cy="376500"/>
              </a:xfrm>
              <a:prstGeom prst="rightBracket">
                <a:avLst>
                  <a:gd fmla="val 0"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6" name="Google Shape;476;p31"/>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477" name="Google Shape;477;p31"/>
          <p:cNvGrpSpPr/>
          <p:nvPr/>
        </p:nvGrpSpPr>
        <p:grpSpPr>
          <a:xfrm>
            <a:off x="2143296" y="319664"/>
            <a:ext cx="5955157" cy="483582"/>
            <a:chOff x="2143296" y="651793"/>
            <a:chExt cx="5955157" cy="362696"/>
          </a:xfrm>
        </p:grpSpPr>
        <p:cxnSp>
          <p:nvCxnSpPr>
            <p:cNvPr id="478" name="Google Shape;478;p3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479" name="Google Shape;479;p31"/>
            <p:cNvGrpSpPr/>
            <p:nvPr/>
          </p:nvGrpSpPr>
          <p:grpSpPr>
            <a:xfrm rot="-5400000">
              <a:off x="7826311" y="742347"/>
              <a:ext cx="362696" cy="181588"/>
              <a:chOff x="5733900" y="3128019"/>
              <a:chExt cx="1376978" cy="689400"/>
            </a:xfrm>
          </p:grpSpPr>
          <p:sp>
            <p:nvSpPr>
              <p:cNvPr id="480" name="Google Shape;480;p3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2" name="Google Shape;482;p31"/>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1"/>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1"/>
          <p:cNvSpPr txBox="1"/>
          <p:nvPr>
            <p:ph idx="3"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86" name="Google Shape;486;p31"/>
          <p:cNvSpPr txBox="1"/>
          <p:nvPr>
            <p:ph idx="4" type="subTitle"/>
          </p:nvPr>
        </p:nvSpPr>
        <p:spPr>
          <a:xfrm>
            <a:off x="2070000" y="1134950"/>
            <a:ext cx="1217700" cy="1210800"/>
          </a:xfrm>
          <a:prstGeom prst="rect">
            <a:avLst/>
          </a:prstGeom>
        </p:spPr>
        <p:txBody>
          <a:bodyPr anchorCtr="0" anchor="t" bIns="91425" lIns="91425" spcFirstLastPara="1" rIns="91425" wrap="square" tIns="91425">
            <a:noAutofit/>
          </a:bodyPr>
          <a:lstStyle>
            <a:lvl1pPr lvl="0" algn="ctr">
              <a:spcBef>
                <a:spcPts val="1000"/>
              </a:spcBef>
              <a:spcAft>
                <a:spcPts val="0"/>
              </a:spcAft>
              <a:buSzPts val="6300"/>
              <a:buFont typeface="Outfit"/>
              <a:buNone/>
              <a:defRPr b="1" sz="6300">
                <a:latin typeface="Outfit"/>
                <a:ea typeface="Outfit"/>
                <a:cs typeface="Outfit"/>
                <a:sym typeface="Outfit"/>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3">
  <p:cSld name="CUSTOM_10">
    <p:bg>
      <p:bgPr>
        <a:solidFill>
          <a:srgbClr val="FFFFFF"/>
        </a:solidFill>
      </p:bgPr>
    </p:bg>
    <p:spTree>
      <p:nvGrpSpPr>
        <p:cNvPr id="487" name="Shape 487"/>
        <p:cNvGrpSpPr/>
        <p:nvPr/>
      </p:nvGrpSpPr>
      <p:grpSpPr>
        <a:xfrm>
          <a:off x="0" y="0"/>
          <a:ext cx="0" cy="0"/>
          <a:chOff x="0" y="0"/>
          <a:chExt cx="0" cy="0"/>
        </a:xfrm>
      </p:grpSpPr>
      <p:pic>
        <p:nvPicPr>
          <p:cNvPr id="488" name="Google Shape;488;p32"/>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9" name="Google Shape;489;p32"/>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94" name="Google Shape;494;p32"/>
          <p:cNvSpPr txBox="1"/>
          <p:nvPr>
            <p:ph type="title"/>
          </p:nvPr>
        </p:nvSpPr>
        <p:spPr>
          <a:xfrm>
            <a:off x="2121850" y="4915100"/>
            <a:ext cx="6417300" cy="689700"/>
          </a:xfrm>
          <a:prstGeom prst="rect">
            <a:avLst/>
          </a:prstGeom>
        </p:spPr>
        <p:txBody>
          <a:bodyPr anchorCtr="0" anchor="t" bIns="91425" lIns="91425" spcFirstLastPara="1" rIns="91425" wrap="square" tIns="0">
            <a:noAutofit/>
          </a:bodyPr>
          <a:lstStyle>
            <a:lvl1pPr lvl="0" algn="r">
              <a:spcBef>
                <a:spcPts val="0"/>
              </a:spcBef>
              <a:spcAft>
                <a:spcPts val="0"/>
              </a:spcAft>
              <a:buClr>
                <a:schemeClr val="dk1"/>
              </a:buClr>
              <a:buSzPts val="4200"/>
              <a:buNone/>
              <a:defRPr sz="4200">
                <a:solidFill>
                  <a:schemeClr val="dk1"/>
                </a:solidFill>
              </a:defRPr>
            </a:lvl1pPr>
            <a:lvl2pPr lvl="1" algn="ctr">
              <a:spcBef>
                <a:spcPts val="0"/>
              </a:spcBef>
              <a:spcAft>
                <a:spcPts val="0"/>
              </a:spcAft>
              <a:buSzPts val="3200"/>
              <a:buNone/>
              <a:defRPr>
                <a:latin typeface="Lexend Light"/>
                <a:ea typeface="Lexend Light"/>
                <a:cs typeface="Lexend Light"/>
                <a:sym typeface="Lexend Light"/>
              </a:defRPr>
            </a:lvl2pPr>
            <a:lvl3pPr lvl="2" algn="ctr">
              <a:spcBef>
                <a:spcPts val="0"/>
              </a:spcBef>
              <a:spcAft>
                <a:spcPts val="0"/>
              </a:spcAft>
              <a:buSzPts val="3200"/>
              <a:buNone/>
              <a:defRPr>
                <a:latin typeface="Lexend Light"/>
                <a:ea typeface="Lexend Light"/>
                <a:cs typeface="Lexend Light"/>
                <a:sym typeface="Lexend Light"/>
              </a:defRPr>
            </a:lvl3pPr>
            <a:lvl4pPr lvl="3" algn="ctr">
              <a:spcBef>
                <a:spcPts val="0"/>
              </a:spcBef>
              <a:spcAft>
                <a:spcPts val="0"/>
              </a:spcAft>
              <a:buSzPts val="3200"/>
              <a:buNone/>
              <a:defRPr>
                <a:latin typeface="Lexend Light"/>
                <a:ea typeface="Lexend Light"/>
                <a:cs typeface="Lexend Light"/>
                <a:sym typeface="Lexend Light"/>
              </a:defRPr>
            </a:lvl4pPr>
            <a:lvl5pPr lvl="4" algn="ctr">
              <a:spcBef>
                <a:spcPts val="0"/>
              </a:spcBef>
              <a:spcAft>
                <a:spcPts val="0"/>
              </a:spcAft>
              <a:buSzPts val="3200"/>
              <a:buNone/>
              <a:defRPr>
                <a:latin typeface="Lexend Light"/>
                <a:ea typeface="Lexend Light"/>
                <a:cs typeface="Lexend Light"/>
                <a:sym typeface="Lexend Light"/>
              </a:defRPr>
            </a:lvl5pPr>
            <a:lvl6pPr lvl="5" algn="ctr">
              <a:spcBef>
                <a:spcPts val="0"/>
              </a:spcBef>
              <a:spcAft>
                <a:spcPts val="0"/>
              </a:spcAft>
              <a:buSzPts val="3200"/>
              <a:buNone/>
              <a:defRPr>
                <a:latin typeface="Lexend Light"/>
                <a:ea typeface="Lexend Light"/>
                <a:cs typeface="Lexend Light"/>
                <a:sym typeface="Lexend Light"/>
              </a:defRPr>
            </a:lvl6pPr>
            <a:lvl7pPr lvl="6" algn="ctr">
              <a:spcBef>
                <a:spcPts val="0"/>
              </a:spcBef>
              <a:spcAft>
                <a:spcPts val="0"/>
              </a:spcAft>
              <a:buSzPts val="3200"/>
              <a:buNone/>
              <a:defRPr>
                <a:latin typeface="Lexend Light"/>
                <a:ea typeface="Lexend Light"/>
                <a:cs typeface="Lexend Light"/>
                <a:sym typeface="Lexend Light"/>
              </a:defRPr>
            </a:lvl7pPr>
            <a:lvl8pPr lvl="7" algn="ctr">
              <a:spcBef>
                <a:spcPts val="0"/>
              </a:spcBef>
              <a:spcAft>
                <a:spcPts val="0"/>
              </a:spcAft>
              <a:buSzPts val="3200"/>
              <a:buNone/>
              <a:defRPr>
                <a:latin typeface="Lexend Light"/>
                <a:ea typeface="Lexend Light"/>
                <a:cs typeface="Lexend Light"/>
                <a:sym typeface="Lexend Light"/>
              </a:defRPr>
            </a:lvl8pPr>
            <a:lvl9pPr lvl="8" algn="ctr">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1">
  <p:cSld name="CUSTOM_10_1">
    <p:bg>
      <p:bgPr>
        <a:solidFill>
          <a:srgbClr val="FFFFFF"/>
        </a:solidFill>
      </p:bgPr>
    </p:bg>
    <p:spTree>
      <p:nvGrpSpPr>
        <p:cNvPr id="495" name="Shape 495"/>
        <p:cNvGrpSpPr/>
        <p:nvPr/>
      </p:nvGrpSpPr>
      <p:grpSpPr>
        <a:xfrm>
          <a:off x="0" y="0"/>
          <a:ext cx="0" cy="0"/>
          <a:chOff x="0" y="0"/>
          <a:chExt cx="0" cy="0"/>
        </a:xfrm>
      </p:grpSpPr>
      <p:pic>
        <p:nvPicPr>
          <p:cNvPr id="496" name="Google Shape;496;p33"/>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97" name="Google Shape;497;p33"/>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3"/>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3"/>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02" name="Google Shape;502;p33"/>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3200"/>
              <a:buNone/>
              <a:defRPr>
                <a:latin typeface="Lexend Light"/>
                <a:ea typeface="Lexend Light"/>
                <a:cs typeface="Lexend Light"/>
                <a:sym typeface="Lexend Light"/>
              </a:defRPr>
            </a:lvl2pPr>
            <a:lvl3pPr lvl="2">
              <a:spcBef>
                <a:spcPts val="0"/>
              </a:spcBef>
              <a:spcAft>
                <a:spcPts val="0"/>
              </a:spcAft>
              <a:buSzPts val="3200"/>
              <a:buNone/>
              <a:defRPr>
                <a:latin typeface="Lexend Light"/>
                <a:ea typeface="Lexend Light"/>
                <a:cs typeface="Lexend Light"/>
                <a:sym typeface="Lexend Light"/>
              </a:defRPr>
            </a:lvl3pPr>
            <a:lvl4pPr lvl="3">
              <a:spcBef>
                <a:spcPts val="0"/>
              </a:spcBef>
              <a:spcAft>
                <a:spcPts val="0"/>
              </a:spcAft>
              <a:buSzPts val="3200"/>
              <a:buNone/>
              <a:defRPr>
                <a:latin typeface="Lexend Light"/>
                <a:ea typeface="Lexend Light"/>
                <a:cs typeface="Lexend Light"/>
                <a:sym typeface="Lexend Light"/>
              </a:defRPr>
            </a:lvl4pPr>
            <a:lvl5pPr lvl="4">
              <a:spcBef>
                <a:spcPts val="0"/>
              </a:spcBef>
              <a:spcAft>
                <a:spcPts val="0"/>
              </a:spcAft>
              <a:buSzPts val="3200"/>
              <a:buNone/>
              <a:defRPr>
                <a:latin typeface="Lexend Light"/>
                <a:ea typeface="Lexend Light"/>
                <a:cs typeface="Lexend Light"/>
                <a:sym typeface="Lexend Light"/>
              </a:defRPr>
            </a:lvl5pPr>
            <a:lvl6pPr lvl="5">
              <a:spcBef>
                <a:spcPts val="0"/>
              </a:spcBef>
              <a:spcAft>
                <a:spcPts val="0"/>
              </a:spcAft>
              <a:buSzPts val="3200"/>
              <a:buNone/>
              <a:defRPr>
                <a:latin typeface="Lexend Light"/>
                <a:ea typeface="Lexend Light"/>
                <a:cs typeface="Lexend Light"/>
                <a:sym typeface="Lexend Light"/>
              </a:defRPr>
            </a:lvl6pPr>
            <a:lvl7pPr lvl="6">
              <a:spcBef>
                <a:spcPts val="0"/>
              </a:spcBef>
              <a:spcAft>
                <a:spcPts val="0"/>
              </a:spcAft>
              <a:buSzPts val="3200"/>
              <a:buNone/>
              <a:defRPr>
                <a:latin typeface="Lexend Light"/>
                <a:ea typeface="Lexend Light"/>
                <a:cs typeface="Lexend Light"/>
                <a:sym typeface="Lexend Light"/>
              </a:defRPr>
            </a:lvl7pPr>
            <a:lvl8pPr lvl="7">
              <a:spcBef>
                <a:spcPts val="0"/>
              </a:spcBef>
              <a:spcAft>
                <a:spcPts val="0"/>
              </a:spcAft>
              <a:buSzPts val="3200"/>
              <a:buNone/>
              <a:defRPr>
                <a:latin typeface="Lexend Light"/>
                <a:ea typeface="Lexend Light"/>
                <a:cs typeface="Lexend Light"/>
                <a:sym typeface="Lexend Light"/>
              </a:defRPr>
            </a:lvl8pPr>
            <a:lvl9pPr lvl="8">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3" name="Shape 503"/>
        <p:cNvGrpSpPr/>
        <p:nvPr/>
      </p:nvGrpSpPr>
      <p:grpSpPr>
        <a:xfrm>
          <a:off x="0" y="0"/>
          <a:ext cx="0" cy="0"/>
          <a:chOff x="0" y="0"/>
          <a:chExt cx="0" cy="0"/>
        </a:xfrm>
      </p:grpSpPr>
      <p:sp>
        <p:nvSpPr>
          <p:cNvPr id="504" name="Google Shape;504;p34"/>
          <p:cNvSpPr txBox="1"/>
          <p:nvPr>
            <p:ph type="title"/>
          </p:nvPr>
        </p:nvSpPr>
        <p:spPr>
          <a:xfrm>
            <a:off x="715550" y="3808133"/>
            <a:ext cx="3618900" cy="935100"/>
          </a:xfrm>
          <a:prstGeom prst="rect">
            <a:avLst/>
          </a:prstGeom>
        </p:spPr>
        <p:txBody>
          <a:bodyPr anchorCtr="0" anchor="t" bIns="91425" lIns="91425" spcFirstLastPara="1" rIns="91425" wrap="square" tIns="0">
            <a:noAutofit/>
          </a:bodyPr>
          <a:lstStyle>
            <a:lvl1pPr lvl="0" algn="l">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05" name="Google Shape;505;p34"/>
          <p:cNvSpPr txBox="1"/>
          <p:nvPr>
            <p:ph hasCustomPrompt="1" idx="2" type="title"/>
          </p:nvPr>
        </p:nvSpPr>
        <p:spPr>
          <a:xfrm>
            <a:off x="964534" y="1705596"/>
            <a:ext cx="1034700" cy="1260900"/>
          </a:xfrm>
          <a:prstGeom prst="rect">
            <a:avLst/>
          </a:prstGeom>
        </p:spPr>
        <p:txBody>
          <a:bodyPr anchorCtr="0" anchor="t" bIns="91425" lIns="91425" spcFirstLastPara="1" rIns="91425" wrap="square" tIns="0">
            <a:noAutofit/>
          </a:bodyPr>
          <a:lstStyle>
            <a:lvl1pPr lvl="0" algn="l">
              <a:spcBef>
                <a:spcPts val="0"/>
              </a:spcBef>
              <a:spcAft>
                <a:spcPts val="0"/>
              </a:spcAft>
              <a:buSzPts val="12000"/>
              <a:buNone/>
              <a:defRPr sz="6300"/>
            </a:lvl1pPr>
            <a:lvl2pPr lvl="1" algn="l">
              <a:spcBef>
                <a:spcPts val="0"/>
              </a:spcBef>
              <a:spcAft>
                <a:spcPts val="0"/>
              </a:spcAft>
              <a:buSzPts val="12000"/>
              <a:buNone/>
              <a:defRPr sz="12000"/>
            </a:lvl2pPr>
            <a:lvl3pPr lvl="2" algn="l">
              <a:spcBef>
                <a:spcPts val="0"/>
              </a:spcBef>
              <a:spcAft>
                <a:spcPts val="0"/>
              </a:spcAft>
              <a:buSzPts val="12000"/>
              <a:buNone/>
              <a:defRPr sz="12000"/>
            </a:lvl3pPr>
            <a:lvl4pPr lvl="3" algn="l">
              <a:spcBef>
                <a:spcPts val="0"/>
              </a:spcBef>
              <a:spcAft>
                <a:spcPts val="0"/>
              </a:spcAft>
              <a:buSzPts val="12000"/>
              <a:buNone/>
              <a:defRPr sz="12000"/>
            </a:lvl4pPr>
            <a:lvl5pPr lvl="4" algn="l">
              <a:spcBef>
                <a:spcPts val="0"/>
              </a:spcBef>
              <a:spcAft>
                <a:spcPts val="0"/>
              </a:spcAft>
              <a:buSzPts val="12000"/>
              <a:buNone/>
              <a:defRPr sz="12000"/>
            </a:lvl5pPr>
            <a:lvl6pPr lvl="5" algn="l">
              <a:spcBef>
                <a:spcPts val="0"/>
              </a:spcBef>
              <a:spcAft>
                <a:spcPts val="0"/>
              </a:spcAft>
              <a:buSzPts val="12000"/>
              <a:buNone/>
              <a:defRPr sz="12000"/>
            </a:lvl6pPr>
            <a:lvl7pPr lvl="6" algn="l">
              <a:spcBef>
                <a:spcPts val="0"/>
              </a:spcBef>
              <a:spcAft>
                <a:spcPts val="0"/>
              </a:spcAft>
              <a:buSzPts val="12000"/>
              <a:buNone/>
              <a:defRPr sz="12000"/>
            </a:lvl7pPr>
            <a:lvl8pPr lvl="7" algn="l">
              <a:spcBef>
                <a:spcPts val="0"/>
              </a:spcBef>
              <a:spcAft>
                <a:spcPts val="0"/>
              </a:spcAft>
              <a:buSzPts val="12000"/>
              <a:buNone/>
              <a:defRPr sz="12000"/>
            </a:lvl8pPr>
            <a:lvl9pPr lvl="8" algn="l">
              <a:spcBef>
                <a:spcPts val="0"/>
              </a:spcBef>
              <a:spcAft>
                <a:spcPts val="0"/>
              </a:spcAft>
              <a:buSzPts val="12000"/>
              <a:buNone/>
              <a:defRPr sz="12000"/>
            </a:lvl9pPr>
          </a:lstStyle>
          <a:p>
            <a:r>
              <a:t>xx%</a:t>
            </a:r>
          </a:p>
        </p:txBody>
      </p:sp>
      <p:sp>
        <p:nvSpPr>
          <p:cNvPr id="506" name="Google Shape;506;p34"/>
          <p:cNvSpPr txBox="1"/>
          <p:nvPr>
            <p:ph idx="1" type="subTitle"/>
          </p:nvPr>
        </p:nvSpPr>
        <p:spPr>
          <a:xfrm>
            <a:off x="715550" y="4974000"/>
            <a:ext cx="4251000" cy="4560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2200"/>
              <a:buNone/>
              <a:defRPr sz="1600"/>
            </a:lvl1pPr>
            <a:lvl2pPr lvl="1">
              <a:spcBef>
                <a:spcPts val="16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34"/>
          <p:cNvSpPr txBox="1"/>
          <p:nvPr>
            <p:ph idx="3"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508" name="Google Shape;508;p34"/>
          <p:cNvGrpSpPr/>
          <p:nvPr/>
        </p:nvGrpSpPr>
        <p:grpSpPr>
          <a:xfrm>
            <a:off x="2143296" y="389280"/>
            <a:ext cx="5955157" cy="483582"/>
            <a:chOff x="2143296" y="651793"/>
            <a:chExt cx="5955157" cy="362696"/>
          </a:xfrm>
        </p:grpSpPr>
        <p:cxnSp>
          <p:nvCxnSpPr>
            <p:cNvPr id="509" name="Google Shape;509;p3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10" name="Google Shape;510;p34"/>
            <p:cNvGrpSpPr/>
            <p:nvPr/>
          </p:nvGrpSpPr>
          <p:grpSpPr>
            <a:xfrm rot="-5400000">
              <a:off x="7826311" y="742347"/>
              <a:ext cx="362696" cy="181588"/>
              <a:chOff x="5733900" y="3128019"/>
              <a:chExt cx="1376978" cy="689400"/>
            </a:xfrm>
          </p:grpSpPr>
          <p:sp>
            <p:nvSpPr>
              <p:cNvPr id="511" name="Google Shape;511;p3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3" name="Google Shape;513;p34"/>
          <p:cNvSpPr txBox="1"/>
          <p:nvPr>
            <p:ph hasCustomPrompt="1" idx="4"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514" name="Google Shape;514;p3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5" name="Shape 515"/>
        <p:cNvGrpSpPr/>
        <p:nvPr/>
      </p:nvGrpSpPr>
      <p:grpSpPr>
        <a:xfrm>
          <a:off x="0" y="0"/>
          <a:ext cx="0" cy="0"/>
          <a:chOff x="0" y="0"/>
          <a:chExt cx="0" cy="0"/>
        </a:xfrm>
      </p:grpSpPr>
      <p:sp>
        <p:nvSpPr>
          <p:cNvPr id="516" name="Google Shape;516;p35"/>
          <p:cNvSpPr txBox="1"/>
          <p:nvPr>
            <p:ph hasCustomPrompt="1"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517" name="Google Shape;517;p35"/>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18" name="Google Shape;518;p35"/>
          <p:cNvSpPr txBox="1"/>
          <p:nvPr>
            <p:ph idx="2"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519" name="Google Shape;519;p35"/>
          <p:cNvSpPr txBox="1"/>
          <p:nvPr>
            <p:ph idx="3"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520" name="Google Shape;520;p35"/>
          <p:cNvGrpSpPr/>
          <p:nvPr/>
        </p:nvGrpSpPr>
        <p:grpSpPr>
          <a:xfrm>
            <a:off x="2143296" y="6022739"/>
            <a:ext cx="5955157" cy="483582"/>
            <a:chOff x="2143296" y="651793"/>
            <a:chExt cx="5955157" cy="362696"/>
          </a:xfrm>
        </p:grpSpPr>
        <p:cxnSp>
          <p:nvCxnSpPr>
            <p:cNvPr id="521" name="Google Shape;521;p3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22" name="Google Shape;522;p35"/>
            <p:cNvGrpSpPr/>
            <p:nvPr/>
          </p:nvGrpSpPr>
          <p:grpSpPr>
            <a:xfrm rot="-5400000">
              <a:off x="7826311" y="742347"/>
              <a:ext cx="362696" cy="181588"/>
              <a:chOff x="5733900" y="3128019"/>
              <a:chExt cx="1376978" cy="689400"/>
            </a:xfrm>
          </p:grpSpPr>
          <p:sp>
            <p:nvSpPr>
              <p:cNvPr id="523" name="Google Shape;523;p3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5" name="Google Shape;525;p3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
    <p:spTree>
      <p:nvGrpSpPr>
        <p:cNvPr id="526" name="Shape 526"/>
        <p:cNvGrpSpPr/>
        <p:nvPr/>
      </p:nvGrpSpPr>
      <p:grpSpPr>
        <a:xfrm>
          <a:off x="0" y="0"/>
          <a:ext cx="0" cy="0"/>
          <a:chOff x="0" y="0"/>
          <a:chExt cx="0" cy="0"/>
        </a:xfrm>
      </p:grpSpPr>
      <p:sp>
        <p:nvSpPr>
          <p:cNvPr id="527" name="Google Shape;527;p36"/>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528" name="Google Shape;528;p36"/>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6"/>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530" name="Google Shape;530;p3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34" name="Google Shape;534;p36"/>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5" name="Google Shape;535;p36"/>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p:cSld name="TITLE_AND_BODY_1">
    <p:spTree>
      <p:nvGrpSpPr>
        <p:cNvPr id="536" name="Shape 536"/>
        <p:cNvGrpSpPr/>
        <p:nvPr/>
      </p:nvGrpSpPr>
      <p:grpSpPr>
        <a:xfrm>
          <a:off x="0" y="0"/>
          <a:ext cx="0" cy="0"/>
          <a:chOff x="0" y="0"/>
          <a:chExt cx="0" cy="0"/>
        </a:xfrm>
      </p:grpSpPr>
      <p:sp>
        <p:nvSpPr>
          <p:cNvPr id="537" name="Google Shape;537;p37"/>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538" name="Google Shape;538;p37"/>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40" name="Google Shape;540;p3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541" name="Google Shape;541;p3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545" name="Google Shape;545;p37"/>
          <p:cNvGrpSpPr/>
          <p:nvPr/>
        </p:nvGrpSpPr>
        <p:grpSpPr>
          <a:xfrm rot="9448929">
            <a:off x="678374" y="287341"/>
            <a:ext cx="896614" cy="733235"/>
            <a:chOff x="3337500" y="1640525"/>
            <a:chExt cx="3773378" cy="3085800"/>
          </a:xfrm>
        </p:grpSpPr>
        <p:sp>
          <p:nvSpPr>
            <p:cNvPr id="546" name="Google Shape;546;p37"/>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7"/>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7"/>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 name="Google Shape;549;p37"/>
          <p:cNvGrpSpPr/>
          <p:nvPr/>
        </p:nvGrpSpPr>
        <p:grpSpPr>
          <a:xfrm>
            <a:off x="118450" y="143608"/>
            <a:ext cx="1299300" cy="526200"/>
            <a:chOff x="7243875" y="3780983"/>
            <a:chExt cx="1299300" cy="526200"/>
          </a:xfrm>
        </p:grpSpPr>
        <p:grpSp>
          <p:nvGrpSpPr>
            <p:cNvPr id="550" name="Google Shape;550;p37"/>
            <p:cNvGrpSpPr/>
            <p:nvPr/>
          </p:nvGrpSpPr>
          <p:grpSpPr>
            <a:xfrm>
              <a:off x="7243875" y="3780983"/>
              <a:ext cx="1299300" cy="526200"/>
              <a:chOff x="3130375" y="-210650"/>
              <a:chExt cx="1299300" cy="526200"/>
            </a:xfrm>
          </p:grpSpPr>
          <p:sp>
            <p:nvSpPr>
              <p:cNvPr id="551" name="Google Shape;551;p37"/>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7"/>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7"/>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 name="Google Shape;554;p37"/>
            <p:cNvGrpSpPr/>
            <p:nvPr/>
          </p:nvGrpSpPr>
          <p:grpSpPr>
            <a:xfrm>
              <a:off x="7728150" y="4016475"/>
              <a:ext cx="330750" cy="55200"/>
              <a:chOff x="7632750" y="4032725"/>
              <a:chExt cx="330750" cy="55200"/>
            </a:xfrm>
          </p:grpSpPr>
          <p:sp>
            <p:nvSpPr>
              <p:cNvPr id="555" name="Google Shape;555;p37"/>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7"/>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p:cSld name="TITLE_AND_BODY_1_6">
    <p:spTree>
      <p:nvGrpSpPr>
        <p:cNvPr id="558" name="Shape 558"/>
        <p:cNvGrpSpPr/>
        <p:nvPr/>
      </p:nvGrpSpPr>
      <p:grpSpPr>
        <a:xfrm>
          <a:off x="0" y="0"/>
          <a:ext cx="0" cy="0"/>
          <a:chOff x="0" y="0"/>
          <a:chExt cx="0" cy="0"/>
        </a:xfrm>
      </p:grpSpPr>
      <p:sp>
        <p:nvSpPr>
          <p:cNvPr id="559" name="Google Shape;559;p38"/>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560" name="Google Shape;560;p3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562" name="Google Shape;562;p3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566" name="Google Shape;566;p38"/>
          <p:cNvGrpSpPr/>
          <p:nvPr/>
        </p:nvGrpSpPr>
        <p:grpSpPr>
          <a:xfrm rot="9448929">
            <a:off x="678374" y="287341"/>
            <a:ext cx="896614" cy="733235"/>
            <a:chOff x="3337500" y="1640525"/>
            <a:chExt cx="3773378" cy="3085800"/>
          </a:xfrm>
        </p:grpSpPr>
        <p:sp>
          <p:nvSpPr>
            <p:cNvPr id="567" name="Google Shape;567;p3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 name="Google Shape;570;p38"/>
          <p:cNvGrpSpPr/>
          <p:nvPr/>
        </p:nvGrpSpPr>
        <p:grpSpPr>
          <a:xfrm>
            <a:off x="118450" y="143608"/>
            <a:ext cx="1299300" cy="526200"/>
            <a:chOff x="7243875" y="3780983"/>
            <a:chExt cx="1299300" cy="526200"/>
          </a:xfrm>
        </p:grpSpPr>
        <p:grpSp>
          <p:nvGrpSpPr>
            <p:cNvPr id="571" name="Google Shape;571;p38"/>
            <p:cNvGrpSpPr/>
            <p:nvPr/>
          </p:nvGrpSpPr>
          <p:grpSpPr>
            <a:xfrm>
              <a:off x="7243875" y="3780983"/>
              <a:ext cx="1299300" cy="526200"/>
              <a:chOff x="3130375" y="-210650"/>
              <a:chExt cx="1299300" cy="526200"/>
            </a:xfrm>
          </p:grpSpPr>
          <p:sp>
            <p:nvSpPr>
              <p:cNvPr id="572" name="Google Shape;572;p3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38"/>
            <p:cNvGrpSpPr/>
            <p:nvPr/>
          </p:nvGrpSpPr>
          <p:grpSpPr>
            <a:xfrm>
              <a:off x="7728150" y="4016475"/>
              <a:ext cx="330750" cy="55200"/>
              <a:chOff x="7632750" y="4032725"/>
              <a:chExt cx="330750" cy="55200"/>
            </a:xfrm>
          </p:grpSpPr>
          <p:sp>
            <p:nvSpPr>
              <p:cNvPr id="576" name="Google Shape;576;p3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579" name="Google Shape;579;p38"/>
          <p:cNvCxnSpPr/>
          <p:nvPr/>
        </p:nvCxnSpPr>
        <p:spPr>
          <a:xfrm>
            <a:off x="471800" y="3575775"/>
            <a:ext cx="7961700" cy="0"/>
          </a:xfrm>
          <a:prstGeom prst="straightConnector1">
            <a:avLst/>
          </a:prstGeom>
          <a:noFill/>
          <a:ln cap="flat" cmpd="sng" w="38100">
            <a:solidFill>
              <a:srgbClr val="B7B7B7"/>
            </a:solidFill>
            <a:prstDash val="dot"/>
            <a:round/>
            <a:headEnd len="med" w="med" type="none"/>
            <a:tailEnd len="med" w="med" type="none"/>
          </a:ln>
        </p:spPr>
      </p:cxnSp>
      <p:sp>
        <p:nvSpPr>
          <p:cNvPr id="580" name="Google Shape;580;p38"/>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81" name="Google Shape;581;p38"/>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82" name="Google Shape;582;p38"/>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583" name="Google Shape;583;p38"/>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1">
  <p:cSld name="TITLE_AND_BODY_1_6_1">
    <p:spTree>
      <p:nvGrpSpPr>
        <p:cNvPr id="584" name="Shape 584"/>
        <p:cNvGrpSpPr/>
        <p:nvPr/>
      </p:nvGrpSpPr>
      <p:grpSpPr>
        <a:xfrm>
          <a:off x="0" y="0"/>
          <a:ext cx="0" cy="0"/>
          <a:chOff x="0" y="0"/>
          <a:chExt cx="0" cy="0"/>
        </a:xfrm>
      </p:grpSpPr>
      <p:sp>
        <p:nvSpPr>
          <p:cNvPr id="585" name="Google Shape;585;p39"/>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586" name="Google Shape;586;p3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588" name="Google Shape;588;p3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592" name="Google Shape;592;p39"/>
          <p:cNvGrpSpPr/>
          <p:nvPr/>
        </p:nvGrpSpPr>
        <p:grpSpPr>
          <a:xfrm rot="9448929">
            <a:off x="678374" y="287341"/>
            <a:ext cx="896614" cy="733235"/>
            <a:chOff x="3337500" y="1640525"/>
            <a:chExt cx="3773378" cy="3085800"/>
          </a:xfrm>
        </p:grpSpPr>
        <p:sp>
          <p:nvSpPr>
            <p:cNvPr id="593" name="Google Shape;593;p3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39"/>
          <p:cNvGrpSpPr/>
          <p:nvPr/>
        </p:nvGrpSpPr>
        <p:grpSpPr>
          <a:xfrm>
            <a:off x="118450" y="143608"/>
            <a:ext cx="1299300" cy="526200"/>
            <a:chOff x="7243875" y="3780983"/>
            <a:chExt cx="1299300" cy="526200"/>
          </a:xfrm>
        </p:grpSpPr>
        <p:grpSp>
          <p:nvGrpSpPr>
            <p:cNvPr id="597" name="Google Shape;597;p39"/>
            <p:cNvGrpSpPr/>
            <p:nvPr/>
          </p:nvGrpSpPr>
          <p:grpSpPr>
            <a:xfrm>
              <a:off x="7243875" y="3780983"/>
              <a:ext cx="1299300" cy="526200"/>
              <a:chOff x="3130375" y="-210650"/>
              <a:chExt cx="1299300" cy="526200"/>
            </a:xfrm>
          </p:grpSpPr>
          <p:sp>
            <p:nvSpPr>
              <p:cNvPr id="598" name="Google Shape;598;p3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 name="Google Shape;601;p39"/>
            <p:cNvGrpSpPr/>
            <p:nvPr/>
          </p:nvGrpSpPr>
          <p:grpSpPr>
            <a:xfrm>
              <a:off x="7728150" y="4016475"/>
              <a:ext cx="330750" cy="55200"/>
              <a:chOff x="7632750" y="4032725"/>
              <a:chExt cx="330750" cy="55200"/>
            </a:xfrm>
          </p:grpSpPr>
          <p:sp>
            <p:nvSpPr>
              <p:cNvPr id="602" name="Google Shape;602;p3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5" name="Google Shape;605;p3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06" name="Google Shape;606;p3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07" name="Google Shape;607;p3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08" name="Google Shape;608;p3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3">
  <p:cSld name="TITLE_AND_BODY_1_3">
    <p:spTree>
      <p:nvGrpSpPr>
        <p:cNvPr id="609" name="Shape 609"/>
        <p:cNvGrpSpPr/>
        <p:nvPr/>
      </p:nvGrpSpPr>
      <p:grpSpPr>
        <a:xfrm>
          <a:off x="0" y="0"/>
          <a:ext cx="0" cy="0"/>
          <a:chOff x="0" y="0"/>
          <a:chExt cx="0" cy="0"/>
        </a:xfrm>
      </p:grpSpPr>
      <p:sp>
        <p:nvSpPr>
          <p:cNvPr id="610" name="Google Shape;610;p4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615" name="Google Shape;615;p40"/>
          <p:cNvGrpSpPr/>
          <p:nvPr/>
        </p:nvGrpSpPr>
        <p:grpSpPr>
          <a:xfrm rot="9448929">
            <a:off x="678374" y="287341"/>
            <a:ext cx="896614" cy="733235"/>
            <a:chOff x="3337500" y="1640525"/>
            <a:chExt cx="3773378" cy="3085800"/>
          </a:xfrm>
        </p:grpSpPr>
        <p:sp>
          <p:nvSpPr>
            <p:cNvPr id="616" name="Google Shape;616;p4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 name="Google Shape;619;p40"/>
          <p:cNvGrpSpPr/>
          <p:nvPr/>
        </p:nvGrpSpPr>
        <p:grpSpPr>
          <a:xfrm>
            <a:off x="118450" y="143608"/>
            <a:ext cx="1299300" cy="526200"/>
            <a:chOff x="7243875" y="3780983"/>
            <a:chExt cx="1299300" cy="526200"/>
          </a:xfrm>
        </p:grpSpPr>
        <p:grpSp>
          <p:nvGrpSpPr>
            <p:cNvPr id="620" name="Google Shape;620;p40"/>
            <p:cNvGrpSpPr/>
            <p:nvPr/>
          </p:nvGrpSpPr>
          <p:grpSpPr>
            <a:xfrm>
              <a:off x="7243875" y="3780983"/>
              <a:ext cx="1299300" cy="526200"/>
              <a:chOff x="3130375" y="-210650"/>
              <a:chExt cx="1299300" cy="526200"/>
            </a:xfrm>
          </p:grpSpPr>
          <p:sp>
            <p:nvSpPr>
              <p:cNvPr id="621" name="Google Shape;621;p4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40"/>
            <p:cNvGrpSpPr/>
            <p:nvPr/>
          </p:nvGrpSpPr>
          <p:grpSpPr>
            <a:xfrm>
              <a:off x="7728150" y="4016475"/>
              <a:ext cx="330750" cy="55200"/>
              <a:chOff x="7632750" y="4032725"/>
              <a:chExt cx="330750" cy="55200"/>
            </a:xfrm>
          </p:grpSpPr>
          <p:sp>
            <p:nvSpPr>
              <p:cNvPr id="625" name="Google Shape;625;p4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8" name="Google Shape;628;p4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9" name="Google Shape;629;p4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30" name="Google Shape;630;p40"/>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631" name="Google Shape;631;p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3 1">
  <p:cSld name="TITLE_AND_BODY_1_3_1">
    <p:spTree>
      <p:nvGrpSpPr>
        <p:cNvPr id="632" name="Shape 632"/>
        <p:cNvGrpSpPr/>
        <p:nvPr/>
      </p:nvGrpSpPr>
      <p:grpSpPr>
        <a:xfrm>
          <a:off x="0" y="0"/>
          <a:ext cx="0" cy="0"/>
          <a:chOff x="0" y="0"/>
          <a:chExt cx="0" cy="0"/>
        </a:xfrm>
      </p:grpSpPr>
      <p:sp>
        <p:nvSpPr>
          <p:cNvPr id="633" name="Google Shape;633;p4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638" name="Google Shape;638;p41"/>
          <p:cNvGrpSpPr/>
          <p:nvPr/>
        </p:nvGrpSpPr>
        <p:grpSpPr>
          <a:xfrm rot="9448929">
            <a:off x="678374" y="287341"/>
            <a:ext cx="896614" cy="733235"/>
            <a:chOff x="3337500" y="1640525"/>
            <a:chExt cx="3773378" cy="3085800"/>
          </a:xfrm>
        </p:grpSpPr>
        <p:sp>
          <p:nvSpPr>
            <p:cNvPr id="639" name="Google Shape;639;p4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41"/>
          <p:cNvGrpSpPr/>
          <p:nvPr/>
        </p:nvGrpSpPr>
        <p:grpSpPr>
          <a:xfrm>
            <a:off x="118450" y="143608"/>
            <a:ext cx="1299300" cy="526200"/>
            <a:chOff x="7243875" y="3780983"/>
            <a:chExt cx="1299300" cy="526200"/>
          </a:xfrm>
        </p:grpSpPr>
        <p:grpSp>
          <p:nvGrpSpPr>
            <p:cNvPr id="643" name="Google Shape;643;p41"/>
            <p:cNvGrpSpPr/>
            <p:nvPr/>
          </p:nvGrpSpPr>
          <p:grpSpPr>
            <a:xfrm>
              <a:off x="7243875" y="3780983"/>
              <a:ext cx="1299300" cy="526200"/>
              <a:chOff x="3130375" y="-210650"/>
              <a:chExt cx="1299300" cy="526200"/>
            </a:xfrm>
          </p:grpSpPr>
          <p:sp>
            <p:nvSpPr>
              <p:cNvPr id="644" name="Google Shape;644;p4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41"/>
            <p:cNvGrpSpPr/>
            <p:nvPr/>
          </p:nvGrpSpPr>
          <p:grpSpPr>
            <a:xfrm>
              <a:off x="7728150" y="4016475"/>
              <a:ext cx="330750" cy="55200"/>
              <a:chOff x="7632750" y="4032725"/>
              <a:chExt cx="330750" cy="55200"/>
            </a:xfrm>
          </p:grpSpPr>
          <p:sp>
            <p:nvSpPr>
              <p:cNvPr id="648" name="Google Shape;648;p4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1" name="Google Shape;651;p4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52" name="Google Shape;652;p4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53" name="Google Shape;653;p4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4" name="Google Shape;654;p4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5" name="Google Shape;655;p41"/>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656" name="Google Shape;656;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3 1 1">
  <p:cSld name="TITLE_AND_BODY_1_3_1_1">
    <p:spTree>
      <p:nvGrpSpPr>
        <p:cNvPr id="657" name="Shape 657"/>
        <p:cNvGrpSpPr/>
        <p:nvPr/>
      </p:nvGrpSpPr>
      <p:grpSpPr>
        <a:xfrm>
          <a:off x="0" y="0"/>
          <a:ext cx="0" cy="0"/>
          <a:chOff x="0" y="0"/>
          <a:chExt cx="0" cy="0"/>
        </a:xfrm>
      </p:grpSpPr>
      <p:sp>
        <p:nvSpPr>
          <p:cNvPr id="658" name="Google Shape;658;p4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663" name="Google Shape;663;p42"/>
          <p:cNvGrpSpPr/>
          <p:nvPr/>
        </p:nvGrpSpPr>
        <p:grpSpPr>
          <a:xfrm rot="9448929">
            <a:off x="678374" y="287341"/>
            <a:ext cx="896614" cy="733235"/>
            <a:chOff x="3337500" y="1640525"/>
            <a:chExt cx="3773378" cy="3085800"/>
          </a:xfrm>
        </p:grpSpPr>
        <p:sp>
          <p:nvSpPr>
            <p:cNvPr id="664" name="Google Shape;664;p4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42"/>
          <p:cNvGrpSpPr/>
          <p:nvPr/>
        </p:nvGrpSpPr>
        <p:grpSpPr>
          <a:xfrm>
            <a:off x="118450" y="143608"/>
            <a:ext cx="1299300" cy="526200"/>
            <a:chOff x="7243875" y="3780983"/>
            <a:chExt cx="1299300" cy="526200"/>
          </a:xfrm>
        </p:grpSpPr>
        <p:grpSp>
          <p:nvGrpSpPr>
            <p:cNvPr id="668" name="Google Shape;668;p42"/>
            <p:cNvGrpSpPr/>
            <p:nvPr/>
          </p:nvGrpSpPr>
          <p:grpSpPr>
            <a:xfrm>
              <a:off x="7243875" y="3780983"/>
              <a:ext cx="1299300" cy="526200"/>
              <a:chOff x="3130375" y="-210650"/>
              <a:chExt cx="1299300" cy="526200"/>
            </a:xfrm>
          </p:grpSpPr>
          <p:sp>
            <p:nvSpPr>
              <p:cNvPr id="669" name="Google Shape;669;p4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 name="Google Shape;672;p42"/>
            <p:cNvGrpSpPr/>
            <p:nvPr/>
          </p:nvGrpSpPr>
          <p:grpSpPr>
            <a:xfrm>
              <a:off x="7728150" y="4016475"/>
              <a:ext cx="330750" cy="55200"/>
              <a:chOff x="7632750" y="4032725"/>
              <a:chExt cx="330750" cy="55200"/>
            </a:xfrm>
          </p:grpSpPr>
          <p:sp>
            <p:nvSpPr>
              <p:cNvPr id="673" name="Google Shape;673;p4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76" name="Google Shape;676;p4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77" name="Google Shape;677;p4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78" name="Google Shape;678;p4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9" name="Google Shape;679;p4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0" name="Google Shape;680;p42"/>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681" name="Google Shape;681;p4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682" name="Google Shape;682;p4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3" name="Google Shape;683;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3 1 1 1">
  <p:cSld name="TITLE_AND_BODY_1_3_1_1_1">
    <p:spTree>
      <p:nvGrpSpPr>
        <p:cNvPr id="684" name="Shape 684"/>
        <p:cNvGrpSpPr/>
        <p:nvPr/>
      </p:nvGrpSpPr>
      <p:grpSpPr>
        <a:xfrm>
          <a:off x="0" y="0"/>
          <a:ext cx="0" cy="0"/>
          <a:chOff x="0" y="0"/>
          <a:chExt cx="0" cy="0"/>
        </a:xfrm>
      </p:grpSpPr>
      <p:sp>
        <p:nvSpPr>
          <p:cNvPr id="685" name="Google Shape;685;p4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7" name="Google Shape;687;p4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8" name="Google Shape;688;p4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9" name="Google Shape;689;p4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693" name="Google Shape;693;p43"/>
          <p:cNvGrpSpPr/>
          <p:nvPr/>
        </p:nvGrpSpPr>
        <p:grpSpPr>
          <a:xfrm rot="9448929">
            <a:off x="678374" y="287341"/>
            <a:ext cx="896614" cy="733235"/>
            <a:chOff x="3337500" y="1640525"/>
            <a:chExt cx="3773378" cy="3085800"/>
          </a:xfrm>
        </p:grpSpPr>
        <p:sp>
          <p:nvSpPr>
            <p:cNvPr id="694" name="Google Shape;694;p4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43"/>
          <p:cNvGrpSpPr/>
          <p:nvPr/>
        </p:nvGrpSpPr>
        <p:grpSpPr>
          <a:xfrm>
            <a:off x="118450" y="143608"/>
            <a:ext cx="1299300" cy="526200"/>
            <a:chOff x="7243875" y="3780983"/>
            <a:chExt cx="1299300" cy="526200"/>
          </a:xfrm>
        </p:grpSpPr>
        <p:grpSp>
          <p:nvGrpSpPr>
            <p:cNvPr id="698" name="Google Shape;698;p43"/>
            <p:cNvGrpSpPr/>
            <p:nvPr/>
          </p:nvGrpSpPr>
          <p:grpSpPr>
            <a:xfrm>
              <a:off x="7243875" y="3780983"/>
              <a:ext cx="1299300" cy="526200"/>
              <a:chOff x="3130375" y="-210650"/>
              <a:chExt cx="1299300" cy="526200"/>
            </a:xfrm>
          </p:grpSpPr>
          <p:sp>
            <p:nvSpPr>
              <p:cNvPr id="699" name="Google Shape;699;p4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43"/>
            <p:cNvGrpSpPr/>
            <p:nvPr/>
          </p:nvGrpSpPr>
          <p:grpSpPr>
            <a:xfrm>
              <a:off x="7728150" y="4016475"/>
              <a:ext cx="330750" cy="55200"/>
              <a:chOff x="7632750" y="4032725"/>
              <a:chExt cx="330750" cy="55200"/>
            </a:xfrm>
          </p:grpSpPr>
          <p:sp>
            <p:nvSpPr>
              <p:cNvPr id="703" name="Google Shape;703;p4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06" name="Google Shape;706;p43"/>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
        <p:nvSpPr>
          <p:cNvPr id="707" name="Google Shape;707;p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p:cSld name="TITLE_AND_BODY_1_4">
    <p:spTree>
      <p:nvGrpSpPr>
        <p:cNvPr id="708" name="Shape 708"/>
        <p:cNvGrpSpPr/>
        <p:nvPr/>
      </p:nvGrpSpPr>
      <p:grpSpPr>
        <a:xfrm>
          <a:off x="0" y="0"/>
          <a:ext cx="0" cy="0"/>
          <a:chOff x="0" y="0"/>
          <a:chExt cx="0" cy="0"/>
        </a:xfrm>
      </p:grpSpPr>
      <p:sp>
        <p:nvSpPr>
          <p:cNvPr id="709" name="Google Shape;709;p4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11" name="Google Shape;711;p4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712" name="Google Shape;712;p4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16" name="Google Shape;716;p44"/>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1">
  <p:cSld name="TITLE_AND_BODY_1_4_1">
    <p:spTree>
      <p:nvGrpSpPr>
        <p:cNvPr id="717" name="Shape 717"/>
        <p:cNvGrpSpPr/>
        <p:nvPr/>
      </p:nvGrpSpPr>
      <p:grpSpPr>
        <a:xfrm>
          <a:off x="0" y="0"/>
          <a:ext cx="0" cy="0"/>
          <a:chOff x="0" y="0"/>
          <a:chExt cx="0" cy="0"/>
        </a:xfrm>
      </p:grpSpPr>
      <p:sp>
        <p:nvSpPr>
          <p:cNvPr id="718" name="Google Shape;718;p4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20" name="Google Shape;720;p4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721" name="Google Shape;721;p45"/>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p:cSld name="TITLE_AND_BODY_1_1">
    <p:spTree>
      <p:nvGrpSpPr>
        <p:cNvPr id="722" name="Shape 722"/>
        <p:cNvGrpSpPr/>
        <p:nvPr/>
      </p:nvGrpSpPr>
      <p:grpSpPr>
        <a:xfrm>
          <a:off x="0" y="0"/>
          <a:ext cx="0" cy="0"/>
          <a:chOff x="0" y="0"/>
          <a:chExt cx="0" cy="0"/>
        </a:xfrm>
      </p:grpSpPr>
      <p:sp>
        <p:nvSpPr>
          <p:cNvPr id="723" name="Google Shape;723;p46"/>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27" name="Google Shape;727;p46"/>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728" name="Google Shape;728;p46"/>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729" name="Google Shape;729;p46"/>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730" name="Google Shape;730;p46"/>
          <p:cNvGrpSpPr/>
          <p:nvPr/>
        </p:nvGrpSpPr>
        <p:grpSpPr>
          <a:xfrm>
            <a:off x="2143296" y="6022739"/>
            <a:ext cx="5955157" cy="483582"/>
            <a:chOff x="2143296" y="651793"/>
            <a:chExt cx="5955157" cy="362696"/>
          </a:xfrm>
        </p:grpSpPr>
        <p:cxnSp>
          <p:nvCxnSpPr>
            <p:cNvPr id="731" name="Google Shape;731;p4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32" name="Google Shape;732;p46"/>
            <p:cNvGrpSpPr/>
            <p:nvPr/>
          </p:nvGrpSpPr>
          <p:grpSpPr>
            <a:xfrm rot="-5400000">
              <a:off x="7826311" y="742347"/>
              <a:ext cx="362696" cy="181588"/>
              <a:chOff x="5733900" y="3128019"/>
              <a:chExt cx="1376978" cy="689400"/>
            </a:xfrm>
          </p:grpSpPr>
          <p:sp>
            <p:nvSpPr>
              <p:cNvPr id="733" name="Google Shape;733;p4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5" name="Google Shape;735;p46"/>
          <p:cNvGrpSpPr/>
          <p:nvPr/>
        </p:nvGrpSpPr>
        <p:grpSpPr>
          <a:xfrm>
            <a:off x="118450" y="143608"/>
            <a:ext cx="1299300" cy="526200"/>
            <a:chOff x="7243875" y="3780983"/>
            <a:chExt cx="1299300" cy="526200"/>
          </a:xfrm>
        </p:grpSpPr>
        <p:grpSp>
          <p:nvGrpSpPr>
            <p:cNvPr id="736" name="Google Shape;736;p46"/>
            <p:cNvGrpSpPr/>
            <p:nvPr/>
          </p:nvGrpSpPr>
          <p:grpSpPr>
            <a:xfrm>
              <a:off x="7243875" y="3780983"/>
              <a:ext cx="1299300" cy="526200"/>
              <a:chOff x="3130375" y="-210650"/>
              <a:chExt cx="1299300" cy="526200"/>
            </a:xfrm>
          </p:grpSpPr>
          <p:sp>
            <p:nvSpPr>
              <p:cNvPr id="737" name="Google Shape;737;p46"/>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6"/>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6"/>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 name="Google Shape;740;p46"/>
            <p:cNvGrpSpPr/>
            <p:nvPr/>
          </p:nvGrpSpPr>
          <p:grpSpPr>
            <a:xfrm>
              <a:off x="7728150" y="4016475"/>
              <a:ext cx="330750" cy="55200"/>
              <a:chOff x="7632750" y="4032725"/>
              <a:chExt cx="330750" cy="55200"/>
            </a:xfrm>
          </p:grpSpPr>
          <p:sp>
            <p:nvSpPr>
              <p:cNvPr id="741" name="Google Shape;741;p46"/>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6"/>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6"/>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4" name="Google Shape;744;p46"/>
          <p:cNvGrpSpPr/>
          <p:nvPr/>
        </p:nvGrpSpPr>
        <p:grpSpPr>
          <a:xfrm rot="10800000">
            <a:off x="594600" y="566131"/>
            <a:ext cx="896554" cy="733186"/>
            <a:chOff x="3337500" y="1640525"/>
            <a:chExt cx="3773378" cy="3085800"/>
          </a:xfrm>
        </p:grpSpPr>
        <p:sp>
          <p:nvSpPr>
            <p:cNvPr id="745" name="Google Shape;745;p4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48" name="Google Shape;748;p46"/>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749" name="Google Shape;749;p46"/>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750" name="Google Shape;750;p46"/>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1" name="Google Shape;751;p46"/>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p:cSld name="TITLE_AND_BODY_1_1_1">
    <p:spTree>
      <p:nvGrpSpPr>
        <p:cNvPr id="752" name="Shape 752"/>
        <p:cNvGrpSpPr/>
        <p:nvPr/>
      </p:nvGrpSpPr>
      <p:grpSpPr>
        <a:xfrm>
          <a:off x="0" y="0"/>
          <a:ext cx="0" cy="0"/>
          <a:chOff x="0" y="0"/>
          <a:chExt cx="0" cy="0"/>
        </a:xfrm>
      </p:grpSpPr>
      <p:sp>
        <p:nvSpPr>
          <p:cNvPr id="753" name="Google Shape;753;p47"/>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57" name="Google Shape;757;p47"/>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758" name="Google Shape;758;p47"/>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759" name="Google Shape;759;p47"/>
          <p:cNvGrpSpPr/>
          <p:nvPr/>
        </p:nvGrpSpPr>
        <p:grpSpPr>
          <a:xfrm>
            <a:off x="2143296" y="6022739"/>
            <a:ext cx="5955157" cy="483582"/>
            <a:chOff x="2143296" y="651793"/>
            <a:chExt cx="5955157" cy="362696"/>
          </a:xfrm>
        </p:grpSpPr>
        <p:cxnSp>
          <p:nvCxnSpPr>
            <p:cNvPr id="760" name="Google Shape;760;p47"/>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61" name="Google Shape;761;p47"/>
            <p:cNvGrpSpPr/>
            <p:nvPr/>
          </p:nvGrpSpPr>
          <p:grpSpPr>
            <a:xfrm rot="-5400000">
              <a:off x="7826311" y="742347"/>
              <a:ext cx="362696" cy="181588"/>
              <a:chOff x="5733900" y="3128019"/>
              <a:chExt cx="1376978" cy="689400"/>
            </a:xfrm>
          </p:grpSpPr>
          <p:sp>
            <p:nvSpPr>
              <p:cNvPr id="762" name="Google Shape;762;p47"/>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7"/>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4" name="Google Shape;764;p47"/>
          <p:cNvGrpSpPr/>
          <p:nvPr/>
        </p:nvGrpSpPr>
        <p:grpSpPr>
          <a:xfrm>
            <a:off x="118450" y="143608"/>
            <a:ext cx="1299300" cy="526200"/>
            <a:chOff x="7243875" y="3780983"/>
            <a:chExt cx="1299300" cy="526200"/>
          </a:xfrm>
        </p:grpSpPr>
        <p:grpSp>
          <p:nvGrpSpPr>
            <p:cNvPr id="765" name="Google Shape;765;p47"/>
            <p:cNvGrpSpPr/>
            <p:nvPr/>
          </p:nvGrpSpPr>
          <p:grpSpPr>
            <a:xfrm>
              <a:off x="7243875" y="3780983"/>
              <a:ext cx="1299300" cy="526200"/>
              <a:chOff x="3130375" y="-210650"/>
              <a:chExt cx="1299300" cy="526200"/>
            </a:xfrm>
          </p:grpSpPr>
          <p:sp>
            <p:nvSpPr>
              <p:cNvPr id="766" name="Google Shape;766;p47"/>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7"/>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7"/>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 name="Google Shape;769;p47"/>
            <p:cNvGrpSpPr/>
            <p:nvPr/>
          </p:nvGrpSpPr>
          <p:grpSpPr>
            <a:xfrm>
              <a:off x="7728150" y="4016475"/>
              <a:ext cx="330750" cy="55200"/>
              <a:chOff x="7632750" y="4032725"/>
              <a:chExt cx="330750" cy="55200"/>
            </a:xfrm>
          </p:grpSpPr>
          <p:sp>
            <p:nvSpPr>
              <p:cNvPr id="770" name="Google Shape;770;p47"/>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7"/>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7"/>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3" name="Google Shape;773;p47"/>
          <p:cNvGrpSpPr/>
          <p:nvPr/>
        </p:nvGrpSpPr>
        <p:grpSpPr>
          <a:xfrm rot="10800000">
            <a:off x="594600" y="566131"/>
            <a:ext cx="896554" cy="733186"/>
            <a:chOff x="3337500" y="1640525"/>
            <a:chExt cx="3773378" cy="3085800"/>
          </a:xfrm>
        </p:grpSpPr>
        <p:sp>
          <p:nvSpPr>
            <p:cNvPr id="774" name="Google Shape;774;p47"/>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7"/>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7"/>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77" name="Google Shape;777;p47"/>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778" name="Google Shape;778;p47"/>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79" name="Google Shape;779;p47"/>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2">
  <p:cSld name="TITLE_AND_BODY_1_2">
    <p:spTree>
      <p:nvGrpSpPr>
        <p:cNvPr id="780" name="Shape 780"/>
        <p:cNvGrpSpPr/>
        <p:nvPr/>
      </p:nvGrpSpPr>
      <p:grpSpPr>
        <a:xfrm>
          <a:off x="0" y="0"/>
          <a:ext cx="0" cy="0"/>
          <a:chOff x="0" y="0"/>
          <a:chExt cx="0" cy="0"/>
        </a:xfrm>
      </p:grpSpPr>
      <p:sp>
        <p:nvSpPr>
          <p:cNvPr id="781" name="Google Shape;781;p48"/>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82" name="Google Shape;782;p48"/>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783" name="Google Shape;783;p48"/>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cxnSp>
        <p:nvCxnSpPr>
          <p:cNvPr id="784" name="Google Shape;784;p48"/>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785" name="Google Shape;785;p48"/>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89" name="Google Shape;789;p48"/>
          <p:cNvGrpSpPr/>
          <p:nvPr/>
        </p:nvGrpSpPr>
        <p:grpSpPr>
          <a:xfrm>
            <a:off x="2143296" y="6022739"/>
            <a:ext cx="5955157" cy="483582"/>
            <a:chOff x="2143296" y="651793"/>
            <a:chExt cx="5955157" cy="362696"/>
          </a:xfrm>
        </p:grpSpPr>
        <p:cxnSp>
          <p:nvCxnSpPr>
            <p:cNvPr id="790" name="Google Shape;790;p4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91" name="Google Shape;791;p48"/>
            <p:cNvGrpSpPr/>
            <p:nvPr/>
          </p:nvGrpSpPr>
          <p:grpSpPr>
            <a:xfrm rot="-5400000">
              <a:off x="7826311" y="742347"/>
              <a:ext cx="362696" cy="181588"/>
              <a:chOff x="5733900" y="3128019"/>
              <a:chExt cx="1376978" cy="689400"/>
            </a:xfrm>
          </p:grpSpPr>
          <p:sp>
            <p:nvSpPr>
              <p:cNvPr id="792" name="Google Shape;792;p4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4" name="Google Shape;794;p48"/>
          <p:cNvGrpSpPr/>
          <p:nvPr/>
        </p:nvGrpSpPr>
        <p:grpSpPr>
          <a:xfrm rot="10800000">
            <a:off x="594600" y="566131"/>
            <a:ext cx="896554" cy="733186"/>
            <a:chOff x="3337500" y="1640525"/>
            <a:chExt cx="3773378" cy="3085800"/>
          </a:xfrm>
        </p:grpSpPr>
        <p:sp>
          <p:nvSpPr>
            <p:cNvPr id="795" name="Google Shape;795;p4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 name="Google Shape;798;p48"/>
          <p:cNvGrpSpPr/>
          <p:nvPr/>
        </p:nvGrpSpPr>
        <p:grpSpPr>
          <a:xfrm>
            <a:off x="118450" y="143608"/>
            <a:ext cx="1299300" cy="526200"/>
            <a:chOff x="7243875" y="3780983"/>
            <a:chExt cx="1299300" cy="526200"/>
          </a:xfrm>
        </p:grpSpPr>
        <p:grpSp>
          <p:nvGrpSpPr>
            <p:cNvPr id="799" name="Google Shape;799;p48"/>
            <p:cNvGrpSpPr/>
            <p:nvPr/>
          </p:nvGrpSpPr>
          <p:grpSpPr>
            <a:xfrm>
              <a:off x="7243875" y="3780983"/>
              <a:ext cx="1299300" cy="526200"/>
              <a:chOff x="3130375" y="-210650"/>
              <a:chExt cx="1299300" cy="526200"/>
            </a:xfrm>
          </p:grpSpPr>
          <p:sp>
            <p:nvSpPr>
              <p:cNvPr id="800" name="Google Shape;800;p4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8"/>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 name="Google Shape;803;p48"/>
            <p:cNvGrpSpPr/>
            <p:nvPr/>
          </p:nvGrpSpPr>
          <p:grpSpPr>
            <a:xfrm>
              <a:off x="7728150" y="4016475"/>
              <a:ext cx="330750" cy="55200"/>
              <a:chOff x="7632750" y="4032725"/>
              <a:chExt cx="330750" cy="55200"/>
            </a:xfrm>
          </p:grpSpPr>
          <p:sp>
            <p:nvSpPr>
              <p:cNvPr id="804" name="Google Shape;804;p4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2">
  <p:cSld name="TITLE_AND_BODY_1_1_2">
    <p:spTree>
      <p:nvGrpSpPr>
        <p:cNvPr id="807" name="Shape 807"/>
        <p:cNvGrpSpPr/>
        <p:nvPr/>
      </p:nvGrpSpPr>
      <p:grpSpPr>
        <a:xfrm>
          <a:off x="0" y="0"/>
          <a:ext cx="0" cy="0"/>
          <a:chOff x="0" y="0"/>
          <a:chExt cx="0" cy="0"/>
        </a:xfrm>
      </p:grpSpPr>
      <p:sp>
        <p:nvSpPr>
          <p:cNvPr id="808" name="Google Shape;808;p49"/>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812" name="Google Shape;812;p49"/>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813" name="Google Shape;813;p49"/>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814" name="Google Shape;814;p49"/>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815" name="Google Shape;815;p49"/>
          <p:cNvGrpSpPr/>
          <p:nvPr/>
        </p:nvGrpSpPr>
        <p:grpSpPr>
          <a:xfrm>
            <a:off x="2143296" y="6022739"/>
            <a:ext cx="5955157" cy="483582"/>
            <a:chOff x="2143296" y="651793"/>
            <a:chExt cx="5955157" cy="362696"/>
          </a:xfrm>
        </p:grpSpPr>
        <p:cxnSp>
          <p:nvCxnSpPr>
            <p:cNvPr id="816" name="Google Shape;816;p4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17" name="Google Shape;817;p49"/>
            <p:cNvGrpSpPr/>
            <p:nvPr/>
          </p:nvGrpSpPr>
          <p:grpSpPr>
            <a:xfrm rot="-5400000">
              <a:off x="7826311" y="742347"/>
              <a:ext cx="362696" cy="181588"/>
              <a:chOff x="5733900" y="3128019"/>
              <a:chExt cx="1376978" cy="689400"/>
            </a:xfrm>
          </p:grpSpPr>
          <p:sp>
            <p:nvSpPr>
              <p:cNvPr id="818" name="Google Shape;818;p4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0" name="Google Shape;820;p49"/>
          <p:cNvGrpSpPr/>
          <p:nvPr/>
        </p:nvGrpSpPr>
        <p:grpSpPr>
          <a:xfrm>
            <a:off x="118450" y="143608"/>
            <a:ext cx="1299300" cy="526200"/>
            <a:chOff x="3130375" y="-210650"/>
            <a:chExt cx="1299300" cy="526200"/>
          </a:xfrm>
        </p:grpSpPr>
        <p:sp>
          <p:nvSpPr>
            <p:cNvPr id="821" name="Google Shape;821;p4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9"/>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49"/>
          <p:cNvGrpSpPr/>
          <p:nvPr/>
        </p:nvGrpSpPr>
        <p:grpSpPr>
          <a:xfrm>
            <a:off x="602725" y="379100"/>
            <a:ext cx="330750" cy="55200"/>
            <a:chOff x="7632750" y="4032725"/>
            <a:chExt cx="330750" cy="55200"/>
          </a:xfrm>
        </p:grpSpPr>
        <p:sp>
          <p:nvSpPr>
            <p:cNvPr id="825" name="Google Shape;825;p4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49"/>
          <p:cNvGrpSpPr/>
          <p:nvPr/>
        </p:nvGrpSpPr>
        <p:grpSpPr>
          <a:xfrm rot="10800000">
            <a:off x="594600" y="566131"/>
            <a:ext cx="896554" cy="733186"/>
            <a:chOff x="3337500" y="1640525"/>
            <a:chExt cx="3773378" cy="3085800"/>
          </a:xfrm>
        </p:grpSpPr>
        <p:sp>
          <p:nvSpPr>
            <p:cNvPr id="829" name="Google Shape;829;p4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32" name="Google Shape;832;p49"/>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833" name="Google Shape;833;p49"/>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834" name="Google Shape;834;p49"/>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5" name="Google Shape;835;p49"/>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1">
  <p:cSld name="TITLE_AND_BODY_1_1_1_1">
    <p:spTree>
      <p:nvGrpSpPr>
        <p:cNvPr id="836" name="Shape 836"/>
        <p:cNvGrpSpPr/>
        <p:nvPr/>
      </p:nvGrpSpPr>
      <p:grpSpPr>
        <a:xfrm>
          <a:off x="0" y="0"/>
          <a:ext cx="0" cy="0"/>
          <a:chOff x="0" y="0"/>
          <a:chExt cx="0" cy="0"/>
        </a:xfrm>
      </p:grpSpPr>
      <p:sp>
        <p:nvSpPr>
          <p:cNvPr id="837" name="Google Shape;837;p50"/>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841" name="Google Shape;841;p50"/>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842" name="Google Shape;842;p50"/>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843" name="Google Shape;843;p50"/>
          <p:cNvGrpSpPr/>
          <p:nvPr/>
        </p:nvGrpSpPr>
        <p:grpSpPr>
          <a:xfrm>
            <a:off x="2143296" y="6022739"/>
            <a:ext cx="5955157" cy="483582"/>
            <a:chOff x="2143296" y="651793"/>
            <a:chExt cx="5955157" cy="362696"/>
          </a:xfrm>
        </p:grpSpPr>
        <p:cxnSp>
          <p:nvCxnSpPr>
            <p:cNvPr id="844" name="Google Shape;844;p5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45" name="Google Shape;845;p50"/>
            <p:cNvGrpSpPr/>
            <p:nvPr/>
          </p:nvGrpSpPr>
          <p:grpSpPr>
            <a:xfrm rot="-5400000">
              <a:off x="7826311" y="742347"/>
              <a:ext cx="362696" cy="181588"/>
              <a:chOff x="5733900" y="3128019"/>
              <a:chExt cx="1376978" cy="689400"/>
            </a:xfrm>
          </p:grpSpPr>
          <p:sp>
            <p:nvSpPr>
              <p:cNvPr id="846" name="Google Shape;846;p5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48" name="Google Shape;848;p50"/>
          <p:cNvGrpSpPr/>
          <p:nvPr/>
        </p:nvGrpSpPr>
        <p:grpSpPr>
          <a:xfrm>
            <a:off x="118450" y="143608"/>
            <a:ext cx="1299300" cy="526200"/>
            <a:chOff x="3130375" y="-210650"/>
            <a:chExt cx="1299300" cy="526200"/>
          </a:xfrm>
        </p:grpSpPr>
        <p:sp>
          <p:nvSpPr>
            <p:cNvPr id="849" name="Google Shape;849;p5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0"/>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50"/>
          <p:cNvGrpSpPr/>
          <p:nvPr/>
        </p:nvGrpSpPr>
        <p:grpSpPr>
          <a:xfrm>
            <a:off x="602725" y="379100"/>
            <a:ext cx="330750" cy="55200"/>
            <a:chOff x="7632750" y="4032725"/>
            <a:chExt cx="330750" cy="55200"/>
          </a:xfrm>
        </p:grpSpPr>
        <p:sp>
          <p:nvSpPr>
            <p:cNvPr id="853" name="Google Shape;853;p5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50"/>
          <p:cNvGrpSpPr/>
          <p:nvPr/>
        </p:nvGrpSpPr>
        <p:grpSpPr>
          <a:xfrm rot="10800000">
            <a:off x="594600" y="566131"/>
            <a:ext cx="896554" cy="733186"/>
            <a:chOff x="3337500" y="1640525"/>
            <a:chExt cx="3773378" cy="3085800"/>
          </a:xfrm>
        </p:grpSpPr>
        <p:sp>
          <p:nvSpPr>
            <p:cNvPr id="857" name="Google Shape;857;p5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60" name="Google Shape;860;p50"/>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861" name="Google Shape;861;p50"/>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2" name="Google Shape;862;p50"/>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2 1">
  <p:cSld name="TITLE_AND_BODY_1_2_1">
    <p:spTree>
      <p:nvGrpSpPr>
        <p:cNvPr id="863" name="Shape 863"/>
        <p:cNvGrpSpPr/>
        <p:nvPr/>
      </p:nvGrpSpPr>
      <p:grpSpPr>
        <a:xfrm>
          <a:off x="0" y="0"/>
          <a:ext cx="0" cy="0"/>
          <a:chOff x="0" y="0"/>
          <a:chExt cx="0" cy="0"/>
        </a:xfrm>
      </p:grpSpPr>
      <p:sp>
        <p:nvSpPr>
          <p:cNvPr id="864" name="Google Shape;864;p51"/>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5" name="Google Shape;865;p51"/>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866" name="Google Shape;866;p51"/>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cxnSp>
        <p:nvCxnSpPr>
          <p:cNvPr id="867" name="Google Shape;867;p51"/>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868" name="Google Shape;868;p51"/>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872" name="Google Shape;872;p51"/>
          <p:cNvGrpSpPr/>
          <p:nvPr/>
        </p:nvGrpSpPr>
        <p:grpSpPr>
          <a:xfrm>
            <a:off x="2143296" y="6022739"/>
            <a:ext cx="5955157" cy="483582"/>
            <a:chOff x="2143296" y="651793"/>
            <a:chExt cx="5955157" cy="362696"/>
          </a:xfrm>
        </p:grpSpPr>
        <p:cxnSp>
          <p:nvCxnSpPr>
            <p:cNvPr id="873" name="Google Shape;873;p5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74" name="Google Shape;874;p51"/>
            <p:cNvGrpSpPr/>
            <p:nvPr/>
          </p:nvGrpSpPr>
          <p:grpSpPr>
            <a:xfrm rot="-5400000">
              <a:off x="7826311" y="742347"/>
              <a:ext cx="362696" cy="181588"/>
              <a:chOff x="5733900" y="3128019"/>
              <a:chExt cx="1376978" cy="689400"/>
            </a:xfrm>
          </p:grpSpPr>
          <p:sp>
            <p:nvSpPr>
              <p:cNvPr id="875" name="Google Shape;875;p5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77" name="Google Shape;877;p51"/>
          <p:cNvGrpSpPr/>
          <p:nvPr/>
        </p:nvGrpSpPr>
        <p:grpSpPr>
          <a:xfrm rot="10800000">
            <a:off x="594600" y="566131"/>
            <a:ext cx="896554" cy="733186"/>
            <a:chOff x="3337500" y="1640525"/>
            <a:chExt cx="3773378" cy="3085800"/>
          </a:xfrm>
        </p:grpSpPr>
        <p:sp>
          <p:nvSpPr>
            <p:cNvPr id="878" name="Google Shape;878;p5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51"/>
          <p:cNvGrpSpPr/>
          <p:nvPr/>
        </p:nvGrpSpPr>
        <p:grpSpPr>
          <a:xfrm>
            <a:off x="118450" y="143608"/>
            <a:ext cx="1299300" cy="526200"/>
            <a:chOff x="7243875" y="3780983"/>
            <a:chExt cx="1299300" cy="526200"/>
          </a:xfrm>
        </p:grpSpPr>
        <p:grpSp>
          <p:nvGrpSpPr>
            <p:cNvPr id="882" name="Google Shape;882;p51"/>
            <p:cNvGrpSpPr/>
            <p:nvPr/>
          </p:nvGrpSpPr>
          <p:grpSpPr>
            <a:xfrm>
              <a:off x="7243875" y="3780983"/>
              <a:ext cx="1299300" cy="526200"/>
              <a:chOff x="3130375" y="-210650"/>
              <a:chExt cx="1299300" cy="526200"/>
            </a:xfrm>
          </p:grpSpPr>
          <p:sp>
            <p:nvSpPr>
              <p:cNvPr id="883" name="Google Shape;883;p5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1"/>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51"/>
            <p:cNvGrpSpPr/>
            <p:nvPr/>
          </p:nvGrpSpPr>
          <p:grpSpPr>
            <a:xfrm>
              <a:off x="7728150" y="4016475"/>
              <a:ext cx="330750" cy="55200"/>
              <a:chOff x="7632750" y="4032725"/>
              <a:chExt cx="330750" cy="55200"/>
            </a:xfrm>
          </p:grpSpPr>
          <p:sp>
            <p:nvSpPr>
              <p:cNvPr id="887" name="Google Shape;887;p5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2 1">
  <p:cSld name="TITLE_AND_BODY_1_1_2_1">
    <p:spTree>
      <p:nvGrpSpPr>
        <p:cNvPr id="890" name="Shape 890"/>
        <p:cNvGrpSpPr/>
        <p:nvPr/>
      </p:nvGrpSpPr>
      <p:grpSpPr>
        <a:xfrm>
          <a:off x="0" y="0"/>
          <a:ext cx="0" cy="0"/>
          <a:chOff x="0" y="0"/>
          <a:chExt cx="0" cy="0"/>
        </a:xfrm>
      </p:grpSpPr>
      <p:sp>
        <p:nvSpPr>
          <p:cNvPr id="891" name="Google Shape;891;p52"/>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895" name="Google Shape;895;p52"/>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896" name="Google Shape;896;p52"/>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897" name="Google Shape;897;p52"/>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898" name="Google Shape;898;p52"/>
          <p:cNvGrpSpPr/>
          <p:nvPr/>
        </p:nvGrpSpPr>
        <p:grpSpPr>
          <a:xfrm>
            <a:off x="2143296" y="6022739"/>
            <a:ext cx="5955157" cy="483582"/>
            <a:chOff x="2143296" y="651793"/>
            <a:chExt cx="5955157" cy="362696"/>
          </a:xfrm>
        </p:grpSpPr>
        <p:cxnSp>
          <p:nvCxnSpPr>
            <p:cNvPr id="899" name="Google Shape;899;p5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00" name="Google Shape;900;p52"/>
            <p:cNvGrpSpPr/>
            <p:nvPr/>
          </p:nvGrpSpPr>
          <p:grpSpPr>
            <a:xfrm rot="-5400000">
              <a:off x="7826311" y="742347"/>
              <a:ext cx="362696" cy="181588"/>
              <a:chOff x="5733900" y="3128019"/>
              <a:chExt cx="1376978" cy="689400"/>
            </a:xfrm>
          </p:grpSpPr>
          <p:sp>
            <p:nvSpPr>
              <p:cNvPr id="901" name="Google Shape;901;p5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03" name="Google Shape;903;p52"/>
          <p:cNvGrpSpPr/>
          <p:nvPr/>
        </p:nvGrpSpPr>
        <p:grpSpPr>
          <a:xfrm>
            <a:off x="118450" y="143608"/>
            <a:ext cx="1299300" cy="526200"/>
            <a:chOff x="3130375" y="-210650"/>
            <a:chExt cx="1299300" cy="526200"/>
          </a:xfrm>
        </p:grpSpPr>
        <p:sp>
          <p:nvSpPr>
            <p:cNvPr id="904" name="Google Shape;904;p5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2"/>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 name="Google Shape;907;p52"/>
          <p:cNvGrpSpPr/>
          <p:nvPr/>
        </p:nvGrpSpPr>
        <p:grpSpPr>
          <a:xfrm>
            <a:off x="602725" y="379100"/>
            <a:ext cx="330750" cy="55200"/>
            <a:chOff x="7632750" y="4032725"/>
            <a:chExt cx="330750" cy="55200"/>
          </a:xfrm>
        </p:grpSpPr>
        <p:sp>
          <p:nvSpPr>
            <p:cNvPr id="908" name="Google Shape;908;p5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1" name="Google Shape;911;p52"/>
          <p:cNvGrpSpPr/>
          <p:nvPr/>
        </p:nvGrpSpPr>
        <p:grpSpPr>
          <a:xfrm rot="10800000">
            <a:off x="594600" y="566131"/>
            <a:ext cx="896554" cy="733186"/>
            <a:chOff x="3337500" y="1640525"/>
            <a:chExt cx="3773378" cy="3085800"/>
          </a:xfrm>
        </p:grpSpPr>
        <p:sp>
          <p:nvSpPr>
            <p:cNvPr id="912" name="Google Shape;912;p5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15" name="Google Shape;915;p52"/>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916" name="Google Shape;916;p52"/>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917" name="Google Shape;917;p52"/>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18" name="Google Shape;918;p52"/>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1 1">
  <p:cSld name="TITLE_AND_BODY_1_1_1_1_1">
    <p:spTree>
      <p:nvGrpSpPr>
        <p:cNvPr id="919" name="Shape 919"/>
        <p:cNvGrpSpPr/>
        <p:nvPr/>
      </p:nvGrpSpPr>
      <p:grpSpPr>
        <a:xfrm>
          <a:off x="0" y="0"/>
          <a:ext cx="0" cy="0"/>
          <a:chOff x="0" y="0"/>
          <a:chExt cx="0" cy="0"/>
        </a:xfrm>
      </p:grpSpPr>
      <p:sp>
        <p:nvSpPr>
          <p:cNvPr id="920" name="Google Shape;920;p53"/>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924" name="Google Shape;924;p53"/>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783F04"/>
              </a:buClr>
              <a:buSzPts val="3200"/>
              <a:buNone/>
              <a:defRPr sz="3200">
                <a:solidFill>
                  <a:srgbClr val="783F04"/>
                </a:solidFill>
              </a:defRPr>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925" name="Google Shape;925;p53"/>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926" name="Google Shape;926;p53"/>
          <p:cNvGrpSpPr/>
          <p:nvPr/>
        </p:nvGrpSpPr>
        <p:grpSpPr>
          <a:xfrm>
            <a:off x="2143296" y="6022739"/>
            <a:ext cx="5955157" cy="483582"/>
            <a:chOff x="2143296" y="651793"/>
            <a:chExt cx="5955157" cy="362696"/>
          </a:xfrm>
        </p:grpSpPr>
        <p:cxnSp>
          <p:nvCxnSpPr>
            <p:cNvPr id="927" name="Google Shape;927;p5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28" name="Google Shape;928;p53"/>
            <p:cNvGrpSpPr/>
            <p:nvPr/>
          </p:nvGrpSpPr>
          <p:grpSpPr>
            <a:xfrm rot="-5400000">
              <a:off x="7826311" y="742347"/>
              <a:ext cx="362696" cy="181588"/>
              <a:chOff x="5733900" y="3128019"/>
              <a:chExt cx="1376978" cy="689400"/>
            </a:xfrm>
          </p:grpSpPr>
          <p:sp>
            <p:nvSpPr>
              <p:cNvPr id="929" name="Google Shape;929;p5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31" name="Google Shape;931;p53"/>
          <p:cNvGrpSpPr/>
          <p:nvPr/>
        </p:nvGrpSpPr>
        <p:grpSpPr>
          <a:xfrm>
            <a:off x="118450" y="143608"/>
            <a:ext cx="1299300" cy="526200"/>
            <a:chOff x="3130375" y="-210650"/>
            <a:chExt cx="1299300" cy="526200"/>
          </a:xfrm>
        </p:grpSpPr>
        <p:sp>
          <p:nvSpPr>
            <p:cNvPr id="932" name="Google Shape;932;p5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3"/>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53"/>
          <p:cNvGrpSpPr/>
          <p:nvPr/>
        </p:nvGrpSpPr>
        <p:grpSpPr>
          <a:xfrm>
            <a:off x="602725" y="379100"/>
            <a:ext cx="330750" cy="55200"/>
            <a:chOff x="7632750" y="4032725"/>
            <a:chExt cx="330750" cy="55200"/>
          </a:xfrm>
        </p:grpSpPr>
        <p:sp>
          <p:nvSpPr>
            <p:cNvPr id="936" name="Google Shape;936;p5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53"/>
          <p:cNvGrpSpPr/>
          <p:nvPr/>
        </p:nvGrpSpPr>
        <p:grpSpPr>
          <a:xfrm rot="10800000">
            <a:off x="594600" y="566131"/>
            <a:ext cx="896554" cy="733186"/>
            <a:chOff x="3337500" y="1640525"/>
            <a:chExt cx="3773378" cy="3085800"/>
          </a:xfrm>
        </p:grpSpPr>
        <p:sp>
          <p:nvSpPr>
            <p:cNvPr id="940" name="Google Shape;940;p5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43" name="Google Shape;943;p53"/>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944" name="Google Shape;944;p53"/>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45" name="Google Shape;945;p53"/>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6" name="Shape 946"/>
        <p:cNvGrpSpPr/>
        <p:nvPr/>
      </p:nvGrpSpPr>
      <p:grpSpPr>
        <a:xfrm>
          <a:off x="0" y="0"/>
          <a:ext cx="0" cy="0"/>
          <a:chOff x="0" y="0"/>
          <a:chExt cx="0" cy="0"/>
        </a:xfrm>
      </p:grpSpPr>
      <p:sp>
        <p:nvSpPr>
          <p:cNvPr id="947" name="Google Shape;947;p54"/>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948" name="Google Shape;948;p54"/>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949" name="Google Shape;949;p54"/>
          <p:cNvGrpSpPr/>
          <p:nvPr/>
        </p:nvGrpSpPr>
        <p:grpSpPr>
          <a:xfrm>
            <a:off x="2143296" y="6022739"/>
            <a:ext cx="5955157" cy="483582"/>
            <a:chOff x="2143296" y="651793"/>
            <a:chExt cx="5955157" cy="362696"/>
          </a:xfrm>
        </p:grpSpPr>
        <p:cxnSp>
          <p:nvCxnSpPr>
            <p:cNvPr id="950" name="Google Shape;950;p5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51" name="Google Shape;951;p54"/>
            <p:cNvGrpSpPr/>
            <p:nvPr/>
          </p:nvGrpSpPr>
          <p:grpSpPr>
            <a:xfrm rot="-5400000">
              <a:off x="7826311" y="742347"/>
              <a:ext cx="362696" cy="181588"/>
              <a:chOff x="5733900" y="3128019"/>
              <a:chExt cx="1376978" cy="689400"/>
            </a:xfrm>
          </p:grpSpPr>
          <p:sp>
            <p:nvSpPr>
              <p:cNvPr id="952" name="Google Shape;952;p5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4" name="Google Shape;954;p54"/>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958" name="Shape 958"/>
        <p:cNvGrpSpPr/>
        <p:nvPr/>
      </p:nvGrpSpPr>
      <p:grpSpPr>
        <a:xfrm>
          <a:off x="0" y="0"/>
          <a:ext cx="0" cy="0"/>
          <a:chOff x="0" y="0"/>
          <a:chExt cx="0" cy="0"/>
        </a:xfrm>
      </p:grpSpPr>
      <p:sp>
        <p:nvSpPr>
          <p:cNvPr id="959" name="Google Shape;959;p5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960" name="Google Shape;960;p5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大字編號 1">
  <p:cSld name="BIG_NUMBER_1">
    <p:spTree>
      <p:nvGrpSpPr>
        <p:cNvPr id="964" name="Shape 964"/>
        <p:cNvGrpSpPr/>
        <p:nvPr/>
      </p:nvGrpSpPr>
      <p:grpSpPr>
        <a:xfrm>
          <a:off x="0" y="0"/>
          <a:ext cx="0" cy="0"/>
          <a:chOff x="0" y="0"/>
          <a:chExt cx="0" cy="0"/>
        </a:xfrm>
      </p:grpSpPr>
      <p:sp>
        <p:nvSpPr>
          <p:cNvPr id="965" name="Google Shape;965;p56"/>
          <p:cNvSpPr txBox="1"/>
          <p:nvPr>
            <p:ph hasCustomPrompt="1" type="title"/>
          </p:nvPr>
        </p:nvSpPr>
        <p:spPr>
          <a:xfrm>
            <a:off x="2216400" y="2049083"/>
            <a:ext cx="4711200" cy="2304000"/>
          </a:xfrm>
          <a:prstGeom prst="rect">
            <a:avLst/>
          </a:prstGeom>
        </p:spPr>
        <p:txBody>
          <a:bodyPr anchorCtr="0" anchor="t" bIns="91425" lIns="91425" spcFirstLastPara="1" rIns="91425" wrap="square" tIns="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6" name="Google Shape;966;p56"/>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7" name="Google Shape;967;p5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
        <p:nvSpPr>
          <p:cNvPr id="968" name="Google Shape;968;p56"/>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969" name="Google Shape;969;p56"/>
          <p:cNvGrpSpPr/>
          <p:nvPr/>
        </p:nvGrpSpPr>
        <p:grpSpPr>
          <a:xfrm>
            <a:off x="2143296" y="319664"/>
            <a:ext cx="5955157" cy="483582"/>
            <a:chOff x="2143296" y="651793"/>
            <a:chExt cx="5955157" cy="362696"/>
          </a:xfrm>
        </p:grpSpPr>
        <p:cxnSp>
          <p:nvCxnSpPr>
            <p:cNvPr id="970" name="Google Shape;970;p5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71" name="Google Shape;971;p56"/>
            <p:cNvGrpSpPr/>
            <p:nvPr/>
          </p:nvGrpSpPr>
          <p:grpSpPr>
            <a:xfrm rot="-5400000">
              <a:off x="7826311" y="742347"/>
              <a:ext cx="362696" cy="181588"/>
              <a:chOff x="5733900" y="3128019"/>
              <a:chExt cx="1376978" cy="689400"/>
            </a:xfrm>
          </p:grpSpPr>
          <p:sp>
            <p:nvSpPr>
              <p:cNvPr id="972" name="Google Shape;972;p5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74" name="Google Shape;974;p5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6"/>
          <p:cNvSpPr txBox="1"/>
          <p:nvPr>
            <p:ph idx="3"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1">
  <p:cSld name="CUSTOM_8">
    <p:spTree>
      <p:nvGrpSpPr>
        <p:cNvPr id="978" name="Shape 978"/>
        <p:cNvGrpSpPr/>
        <p:nvPr/>
      </p:nvGrpSpPr>
      <p:grpSpPr>
        <a:xfrm>
          <a:off x="0" y="0"/>
          <a:ext cx="0" cy="0"/>
          <a:chOff x="0" y="0"/>
          <a:chExt cx="0" cy="0"/>
        </a:xfrm>
      </p:grpSpPr>
      <p:sp>
        <p:nvSpPr>
          <p:cNvPr id="979" name="Google Shape;979;p57"/>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a:spcBef>
                <a:spcPts val="0"/>
              </a:spcBef>
              <a:spcAft>
                <a:spcPts val="0"/>
              </a:spcAft>
              <a:buSzPts val="3200"/>
              <a:buNone/>
              <a:defRPr>
                <a:latin typeface="Lexend Light"/>
                <a:ea typeface="Lexend Light"/>
                <a:cs typeface="Lexend Light"/>
                <a:sym typeface="Lexend Light"/>
              </a:defRPr>
            </a:lvl1pPr>
            <a:lvl2pPr lvl="1">
              <a:spcBef>
                <a:spcPts val="0"/>
              </a:spcBef>
              <a:spcAft>
                <a:spcPts val="0"/>
              </a:spcAft>
              <a:buSzPts val="3200"/>
              <a:buNone/>
              <a:defRPr>
                <a:latin typeface="Lexend Light"/>
                <a:ea typeface="Lexend Light"/>
                <a:cs typeface="Lexend Light"/>
                <a:sym typeface="Lexend Light"/>
              </a:defRPr>
            </a:lvl2pPr>
            <a:lvl3pPr lvl="2">
              <a:spcBef>
                <a:spcPts val="0"/>
              </a:spcBef>
              <a:spcAft>
                <a:spcPts val="0"/>
              </a:spcAft>
              <a:buSzPts val="3200"/>
              <a:buNone/>
              <a:defRPr>
                <a:latin typeface="Lexend Light"/>
                <a:ea typeface="Lexend Light"/>
                <a:cs typeface="Lexend Light"/>
                <a:sym typeface="Lexend Light"/>
              </a:defRPr>
            </a:lvl3pPr>
            <a:lvl4pPr lvl="3">
              <a:spcBef>
                <a:spcPts val="0"/>
              </a:spcBef>
              <a:spcAft>
                <a:spcPts val="0"/>
              </a:spcAft>
              <a:buSzPts val="3200"/>
              <a:buNone/>
              <a:defRPr>
                <a:latin typeface="Lexend Light"/>
                <a:ea typeface="Lexend Light"/>
                <a:cs typeface="Lexend Light"/>
                <a:sym typeface="Lexend Light"/>
              </a:defRPr>
            </a:lvl4pPr>
            <a:lvl5pPr lvl="4">
              <a:spcBef>
                <a:spcPts val="0"/>
              </a:spcBef>
              <a:spcAft>
                <a:spcPts val="0"/>
              </a:spcAft>
              <a:buSzPts val="3200"/>
              <a:buNone/>
              <a:defRPr>
                <a:latin typeface="Lexend Light"/>
                <a:ea typeface="Lexend Light"/>
                <a:cs typeface="Lexend Light"/>
                <a:sym typeface="Lexend Light"/>
              </a:defRPr>
            </a:lvl5pPr>
            <a:lvl6pPr lvl="5">
              <a:spcBef>
                <a:spcPts val="0"/>
              </a:spcBef>
              <a:spcAft>
                <a:spcPts val="0"/>
              </a:spcAft>
              <a:buSzPts val="3200"/>
              <a:buNone/>
              <a:defRPr>
                <a:latin typeface="Lexend Light"/>
                <a:ea typeface="Lexend Light"/>
                <a:cs typeface="Lexend Light"/>
                <a:sym typeface="Lexend Light"/>
              </a:defRPr>
            </a:lvl6pPr>
            <a:lvl7pPr lvl="6">
              <a:spcBef>
                <a:spcPts val="0"/>
              </a:spcBef>
              <a:spcAft>
                <a:spcPts val="0"/>
              </a:spcAft>
              <a:buSzPts val="3200"/>
              <a:buNone/>
              <a:defRPr>
                <a:latin typeface="Lexend Light"/>
                <a:ea typeface="Lexend Light"/>
                <a:cs typeface="Lexend Light"/>
                <a:sym typeface="Lexend Light"/>
              </a:defRPr>
            </a:lvl7pPr>
            <a:lvl8pPr lvl="7">
              <a:spcBef>
                <a:spcPts val="0"/>
              </a:spcBef>
              <a:spcAft>
                <a:spcPts val="0"/>
              </a:spcAft>
              <a:buSzPts val="3200"/>
              <a:buNone/>
              <a:defRPr>
                <a:latin typeface="Lexend Light"/>
                <a:ea typeface="Lexend Light"/>
                <a:cs typeface="Lexend Light"/>
                <a:sym typeface="Lexend Light"/>
              </a:defRPr>
            </a:lvl8pPr>
            <a:lvl9pPr lvl="8">
              <a:spcBef>
                <a:spcPts val="0"/>
              </a:spcBef>
              <a:spcAft>
                <a:spcPts val="0"/>
              </a:spcAft>
              <a:buSzPts val="3200"/>
              <a:buNone/>
              <a:defRPr>
                <a:latin typeface="Lexend Light"/>
                <a:ea typeface="Lexend Light"/>
                <a:cs typeface="Lexend Light"/>
                <a:sym typeface="Lexend Light"/>
              </a:defRPr>
            </a:lvl9pPr>
          </a:lstStyle>
          <a:p/>
        </p:txBody>
      </p:sp>
      <p:sp>
        <p:nvSpPr>
          <p:cNvPr id="980" name="Google Shape;980;p5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1" name="Shape 981"/>
        <p:cNvGrpSpPr/>
        <p:nvPr/>
      </p:nvGrpSpPr>
      <p:grpSpPr>
        <a:xfrm>
          <a:off x="0" y="0"/>
          <a:ext cx="0" cy="0"/>
          <a:chOff x="0" y="0"/>
          <a:chExt cx="0" cy="0"/>
        </a:xfrm>
      </p:grpSpPr>
      <p:sp>
        <p:nvSpPr>
          <p:cNvPr id="982" name="Google Shape;982;p58"/>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983" name="Google Shape;983;p58"/>
          <p:cNvGrpSpPr/>
          <p:nvPr/>
        </p:nvGrpSpPr>
        <p:grpSpPr>
          <a:xfrm>
            <a:off x="2143296" y="6022739"/>
            <a:ext cx="5955157" cy="483582"/>
            <a:chOff x="2143296" y="651793"/>
            <a:chExt cx="5955157" cy="362696"/>
          </a:xfrm>
        </p:grpSpPr>
        <p:cxnSp>
          <p:nvCxnSpPr>
            <p:cNvPr id="984" name="Google Shape;984;p5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85" name="Google Shape;985;p58"/>
            <p:cNvGrpSpPr/>
            <p:nvPr/>
          </p:nvGrpSpPr>
          <p:grpSpPr>
            <a:xfrm rot="-5400000">
              <a:off x="7826311" y="742347"/>
              <a:ext cx="362696" cy="181588"/>
              <a:chOff x="5733900" y="3128019"/>
              <a:chExt cx="1376978" cy="689400"/>
            </a:xfrm>
          </p:grpSpPr>
          <p:sp>
            <p:nvSpPr>
              <p:cNvPr id="986" name="Google Shape;986;p5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8" name="Google Shape;988;p58"/>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r">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989" name="Google Shape;989;p58"/>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990" name="Google Shape;990;p5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91" name="Shape 991"/>
        <p:cNvGrpSpPr/>
        <p:nvPr/>
      </p:nvGrpSpPr>
      <p:grpSpPr>
        <a:xfrm>
          <a:off x="0" y="0"/>
          <a:ext cx="0" cy="0"/>
          <a:chOff x="0" y="0"/>
          <a:chExt cx="0" cy="0"/>
        </a:xfrm>
      </p:grpSpPr>
      <p:sp>
        <p:nvSpPr>
          <p:cNvPr id="992" name="Google Shape;992;p59"/>
          <p:cNvSpPr txBox="1"/>
          <p:nvPr>
            <p:ph idx="1" type="body"/>
          </p:nvPr>
        </p:nvSpPr>
        <p:spPr>
          <a:xfrm>
            <a:off x="4449350" y="2235600"/>
            <a:ext cx="3947400" cy="2866500"/>
          </a:xfrm>
          <a:prstGeom prst="rect">
            <a:avLst/>
          </a:prstGeom>
        </p:spPr>
        <p:txBody>
          <a:bodyPr anchorCtr="0" anchor="t" bIns="91425" lIns="91425" spcFirstLastPara="1" rIns="91425" wrap="square" tIns="91425">
            <a:noAutofit/>
          </a:bodyPr>
          <a:lstStyle>
            <a:lvl1pPr indent="-304800" lvl="0" marL="457200">
              <a:lnSpc>
                <a:spcPct val="100000"/>
              </a:lnSpc>
              <a:spcBef>
                <a:spcPts val="1000"/>
              </a:spcBef>
              <a:spcAft>
                <a:spcPts val="0"/>
              </a:spcAft>
              <a:buClr>
                <a:schemeClr val="accent1"/>
              </a:buClr>
              <a:buSzPts val="12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93" name="Google Shape;993;p59"/>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994" name="Google Shape;994;p59"/>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995" name="Google Shape;995;p59"/>
          <p:cNvGrpSpPr/>
          <p:nvPr/>
        </p:nvGrpSpPr>
        <p:grpSpPr>
          <a:xfrm>
            <a:off x="2143296" y="6022739"/>
            <a:ext cx="5955157" cy="483582"/>
            <a:chOff x="2143296" y="651793"/>
            <a:chExt cx="5955157" cy="362696"/>
          </a:xfrm>
        </p:grpSpPr>
        <p:cxnSp>
          <p:nvCxnSpPr>
            <p:cNvPr id="996" name="Google Shape;996;p5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97" name="Google Shape;997;p59"/>
            <p:cNvGrpSpPr/>
            <p:nvPr/>
          </p:nvGrpSpPr>
          <p:grpSpPr>
            <a:xfrm rot="-5400000">
              <a:off x="7826311" y="742347"/>
              <a:ext cx="362696" cy="181588"/>
              <a:chOff x="5733900" y="3128019"/>
              <a:chExt cx="1376978" cy="689400"/>
            </a:xfrm>
          </p:grpSpPr>
          <p:sp>
            <p:nvSpPr>
              <p:cNvPr id="998" name="Google Shape;998;p5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00" name="Google Shape;1000;p59"/>
          <p:cNvSpPr txBox="1"/>
          <p:nvPr>
            <p:ph hasCustomPrompt="1" idx="3"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01" name="Google Shape;1001;p5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02" name="Shape 1002"/>
        <p:cNvGrpSpPr/>
        <p:nvPr/>
      </p:nvGrpSpPr>
      <p:grpSpPr>
        <a:xfrm>
          <a:off x="0" y="0"/>
          <a:ext cx="0" cy="0"/>
          <a:chOff x="0" y="0"/>
          <a:chExt cx="0" cy="0"/>
        </a:xfrm>
      </p:grpSpPr>
      <p:sp>
        <p:nvSpPr>
          <p:cNvPr id="1003" name="Google Shape;1003;p60"/>
          <p:cNvSpPr txBox="1"/>
          <p:nvPr>
            <p:ph type="title"/>
          </p:nvPr>
        </p:nvSpPr>
        <p:spPr>
          <a:xfrm>
            <a:off x="1868100" y="1785917"/>
            <a:ext cx="5407800" cy="3335100"/>
          </a:xfrm>
          <a:prstGeom prst="rect">
            <a:avLst/>
          </a:prstGeom>
        </p:spPr>
        <p:txBody>
          <a:bodyPr anchorCtr="0" anchor="ctr" bIns="91425" lIns="91425" spcFirstLastPara="1" rIns="91425" wrap="square" tIns="0">
            <a:noAutofit/>
          </a:bodyPr>
          <a:lstStyle>
            <a:lvl1pPr lvl="0" algn="ctr">
              <a:spcBef>
                <a:spcPts val="0"/>
              </a:spcBef>
              <a:spcAft>
                <a:spcPts val="0"/>
              </a:spcAft>
              <a:buSzPts val="4800"/>
              <a:buNone/>
              <a:defRPr sz="8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04" name="Google Shape;1004;p60"/>
          <p:cNvSpPr txBox="1"/>
          <p:nvPr>
            <p:ph idx="1"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05" name="Google Shape;1005;p60"/>
          <p:cNvGrpSpPr/>
          <p:nvPr/>
        </p:nvGrpSpPr>
        <p:grpSpPr>
          <a:xfrm>
            <a:off x="2143296" y="389280"/>
            <a:ext cx="5955157" cy="483582"/>
            <a:chOff x="2143296" y="651793"/>
            <a:chExt cx="5955157" cy="362696"/>
          </a:xfrm>
        </p:grpSpPr>
        <p:cxnSp>
          <p:nvCxnSpPr>
            <p:cNvPr id="1006" name="Google Shape;1006;p6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07" name="Google Shape;1007;p60"/>
            <p:cNvGrpSpPr/>
            <p:nvPr/>
          </p:nvGrpSpPr>
          <p:grpSpPr>
            <a:xfrm rot="-5400000">
              <a:off x="7826311" y="742347"/>
              <a:ext cx="362696" cy="181588"/>
              <a:chOff x="5733900" y="3128019"/>
              <a:chExt cx="1376978" cy="689400"/>
            </a:xfrm>
          </p:grpSpPr>
          <p:sp>
            <p:nvSpPr>
              <p:cNvPr id="1008" name="Google Shape;1008;p6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6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10" name="Google Shape;1010;p60"/>
          <p:cNvSpPr txBox="1"/>
          <p:nvPr>
            <p:ph hasCustomPrompt="1" idx="2"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11" name="Google Shape;1011;p6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12" name="Shape 1012"/>
        <p:cNvGrpSpPr/>
        <p:nvPr/>
      </p:nvGrpSpPr>
      <p:grpSpPr>
        <a:xfrm>
          <a:off x="0" y="0"/>
          <a:ext cx="0" cy="0"/>
          <a:chOff x="0" y="0"/>
          <a:chExt cx="0" cy="0"/>
        </a:xfrm>
      </p:grpSpPr>
      <p:sp>
        <p:nvSpPr>
          <p:cNvPr id="1013" name="Google Shape;1013;p61"/>
          <p:cNvSpPr txBox="1"/>
          <p:nvPr>
            <p:ph type="title"/>
          </p:nvPr>
        </p:nvSpPr>
        <p:spPr>
          <a:xfrm>
            <a:off x="4872701" y="2837260"/>
            <a:ext cx="3424500" cy="764100"/>
          </a:xfrm>
          <a:prstGeom prst="rect">
            <a:avLst/>
          </a:prstGeom>
        </p:spPr>
        <p:txBody>
          <a:bodyPr anchorCtr="0" anchor="t" bIns="91425" lIns="91425" spcFirstLastPara="1" rIns="91425" wrap="square" tIns="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14" name="Google Shape;1014;p61"/>
          <p:cNvSpPr txBox="1"/>
          <p:nvPr>
            <p:ph idx="1" type="subTitle"/>
          </p:nvPr>
        </p:nvSpPr>
        <p:spPr>
          <a:xfrm>
            <a:off x="3598750" y="3901225"/>
            <a:ext cx="4829400" cy="16008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15" name="Google Shape;1015;p61"/>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16" name="Google Shape;1016;p61"/>
          <p:cNvGrpSpPr/>
          <p:nvPr/>
        </p:nvGrpSpPr>
        <p:grpSpPr>
          <a:xfrm>
            <a:off x="2143296" y="6022739"/>
            <a:ext cx="5955157" cy="483582"/>
            <a:chOff x="2143296" y="651793"/>
            <a:chExt cx="5955157" cy="362696"/>
          </a:xfrm>
        </p:grpSpPr>
        <p:cxnSp>
          <p:nvCxnSpPr>
            <p:cNvPr id="1017" name="Google Shape;1017;p6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18" name="Google Shape;1018;p61"/>
            <p:cNvGrpSpPr/>
            <p:nvPr/>
          </p:nvGrpSpPr>
          <p:grpSpPr>
            <a:xfrm rot="-5400000">
              <a:off x="7826311" y="742347"/>
              <a:ext cx="362696" cy="181588"/>
              <a:chOff x="5733900" y="3128019"/>
              <a:chExt cx="1376978" cy="689400"/>
            </a:xfrm>
          </p:grpSpPr>
          <p:sp>
            <p:nvSpPr>
              <p:cNvPr id="1019" name="Google Shape;1019;p6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6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21" name="Google Shape;1021;p61"/>
          <p:cNvSpPr txBox="1"/>
          <p:nvPr>
            <p:ph hasCustomPrompt="1" idx="3"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22" name="Google Shape;1022;p6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1">
  <p:cSld name="CUSTOM_10_1_1_1">
    <p:bg>
      <p:bgPr>
        <a:solidFill>
          <a:srgbClr val="FFFFFF"/>
        </a:solidFill>
      </p:bgPr>
    </p:bg>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mt="45000"/>
          </a:blip>
          <a:srcRect b="0" l="0" r="0" t="59540"/>
          <a:stretch/>
        </p:blipFill>
        <p:spPr>
          <a:xfrm>
            <a:off x="0" y="1"/>
            <a:ext cx="9144000" cy="6858000"/>
          </a:xfrm>
          <a:prstGeom prst="rect">
            <a:avLst/>
          </a:prstGeom>
          <a:noFill/>
          <a:ln>
            <a:noFill/>
          </a:ln>
        </p:spPr>
      </p:pic>
      <p:sp>
        <p:nvSpPr>
          <p:cNvPr id="59" name="Google Shape;59;p7"/>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sp>
        <p:nvSpPr>
          <p:cNvPr id="60" name="Google Shape;60;p7"/>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type="title"/>
          </p:nvPr>
        </p:nvSpPr>
        <p:spPr>
          <a:xfrm>
            <a:off x="715550" y="5411013"/>
            <a:ext cx="7713000" cy="689700"/>
          </a:xfrm>
          <a:prstGeom prst="rect">
            <a:avLst/>
          </a:prstGeom>
        </p:spPr>
        <p:txBody>
          <a:bodyPr anchorCtr="0" anchor="t" bIns="91425" lIns="91425" spcFirstLastPara="1" rIns="91425" wrap="square" tIns="0">
            <a:noAutofit/>
          </a:bodyPr>
          <a:lstStyle>
            <a:lvl1pPr lvl="0" algn="ctr">
              <a:spcBef>
                <a:spcPts val="0"/>
              </a:spcBef>
              <a:spcAft>
                <a:spcPts val="0"/>
              </a:spcAft>
              <a:buClr>
                <a:srgbClr val="B45F06"/>
              </a:buClr>
              <a:buSzPts val="4200"/>
              <a:buNone/>
              <a:defRPr sz="4200">
                <a:solidFill>
                  <a:srgbClr val="B45F06"/>
                </a:solidFill>
              </a:defRPr>
            </a:lvl1pPr>
            <a:lvl2pPr lvl="1">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65" name="Google Shape;65;p7"/>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
        <p:nvSpPr>
          <p:cNvPr id="66" name="Google Shape;66;p7"/>
          <p:cNvSpPr txBox="1"/>
          <p:nvPr>
            <p:ph idx="3" type="title"/>
          </p:nvPr>
        </p:nvSpPr>
        <p:spPr>
          <a:xfrm>
            <a:off x="715550" y="693750"/>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3200"/>
              <a:buNone/>
              <a:defRPr>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3" name="Shape 1023"/>
        <p:cNvGrpSpPr/>
        <p:nvPr/>
      </p:nvGrpSpPr>
      <p:grpSpPr>
        <a:xfrm>
          <a:off x="0" y="0"/>
          <a:ext cx="0" cy="0"/>
          <a:chOff x="0" y="0"/>
          <a:chExt cx="0" cy="0"/>
        </a:xfrm>
      </p:grpSpPr>
      <p:sp>
        <p:nvSpPr>
          <p:cNvPr id="1024" name="Google Shape;1024;p62"/>
          <p:cNvSpPr txBox="1"/>
          <p:nvPr>
            <p:ph idx="1" type="body"/>
          </p:nvPr>
        </p:nvSpPr>
        <p:spPr>
          <a:xfrm>
            <a:off x="715550" y="1274652"/>
            <a:ext cx="7713000" cy="603600"/>
          </a:xfrm>
          <a:prstGeom prst="rect">
            <a:avLst/>
          </a:prstGeom>
        </p:spPr>
        <p:txBody>
          <a:bodyPr anchorCtr="0" anchor="ctr" bIns="91425" lIns="91425" spcFirstLastPara="1" rIns="91425" wrap="square" tIns="91425">
            <a:noAutofit/>
          </a:bodyPr>
          <a:lstStyle>
            <a:lvl1pPr indent="-228600" lvl="0" marL="457200">
              <a:lnSpc>
                <a:spcPct val="100000"/>
              </a:lnSpc>
              <a:spcBef>
                <a:spcPts val="1000"/>
              </a:spcBef>
              <a:spcAft>
                <a:spcPts val="0"/>
              </a:spcAft>
              <a:buSzPts val="2200"/>
              <a:buNone/>
              <a:defRPr b="1" sz="3200">
                <a:latin typeface="Outfit"/>
                <a:ea typeface="Outfit"/>
                <a:cs typeface="Outfit"/>
                <a:sym typeface="Outfit"/>
              </a:defRPr>
            </a:lvl1pPr>
          </a:lstStyle>
          <a:p/>
        </p:txBody>
      </p:sp>
      <p:sp>
        <p:nvSpPr>
          <p:cNvPr id="1025" name="Google Shape;1025;p62"/>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26" name="Google Shape;1026;p62"/>
          <p:cNvGrpSpPr/>
          <p:nvPr/>
        </p:nvGrpSpPr>
        <p:grpSpPr>
          <a:xfrm>
            <a:off x="2143296" y="389280"/>
            <a:ext cx="5955157" cy="483582"/>
            <a:chOff x="2143296" y="651793"/>
            <a:chExt cx="5955157" cy="362696"/>
          </a:xfrm>
        </p:grpSpPr>
        <p:cxnSp>
          <p:nvCxnSpPr>
            <p:cNvPr id="1027" name="Google Shape;1027;p6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28" name="Google Shape;1028;p62"/>
            <p:cNvGrpSpPr/>
            <p:nvPr/>
          </p:nvGrpSpPr>
          <p:grpSpPr>
            <a:xfrm rot="-5400000">
              <a:off x="7826311" y="742347"/>
              <a:ext cx="362696" cy="181588"/>
              <a:chOff x="5733900" y="3128019"/>
              <a:chExt cx="1376978" cy="689400"/>
            </a:xfrm>
          </p:grpSpPr>
          <p:sp>
            <p:nvSpPr>
              <p:cNvPr id="1029" name="Google Shape;1029;p6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31" name="Google Shape;1031;p62"/>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32" name="Google Shape;1032;p6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atin typeface="Outfit"/>
                <a:ea typeface="Outfit"/>
                <a:cs typeface="Outfit"/>
                <a:sym typeface="Outfit"/>
              </a:defRPr>
            </a:lvl1pPr>
            <a:lvl2pPr lvl="1">
              <a:buNone/>
              <a:defRPr>
                <a:latin typeface="Outfit"/>
                <a:ea typeface="Outfit"/>
                <a:cs typeface="Outfit"/>
                <a:sym typeface="Outfit"/>
              </a:defRPr>
            </a:lvl2pPr>
            <a:lvl3pPr lvl="2">
              <a:buNone/>
              <a:defRPr>
                <a:latin typeface="Outfit"/>
                <a:ea typeface="Outfit"/>
                <a:cs typeface="Outfit"/>
                <a:sym typeface="Outfit"/>
              </a:defRPr>
            </a:lvl3pPr>
            <a:lvl4pPr lvl="3">
              <a:buNone/>
              <a:defRPr>
                <a:latin typeface="Outfit"/>
                <a:ea typeface="Outfit"/>
                <a:cs typeface="Outfit"/>
                <a:sym typeface="Outfit"/>
              </a:defRPr>
            </a:lvl4pPr>
            <a:lvl5pPr lvl="4">
              <a:buNone/>
              <a:defRPr>
                <a:latin typeface="Outfit"/>
                <a:ea typeface="Outfit"/>
                <a:cs typeface="Outfit"/>
                <a:sym typeface="Outfit"/>
              </a:defRPr>
            </a:lvl5pPr>
            <a:lvl6pPr lvl="5">
              <a:buNone/>
              <a:defRPr>
                <a:latin typeface="Outfit"/>
                <a:ea typeface="Outfit"/>
                <a:cs typeface="Outfit"/>
                <a:sym typeface="Outfit"/>
              </a:defRPr>
            </a:lvl6pPr>
            <a:lvl7pPr lvl="6">
              <a:buNone/>
              <a:defRPr>
                <a:latin typeface="Outfit"/>
                <a:ea typeface="Outfit"/>
                <a:cs typeface="Outfit"/>
                <a:sym typeface="Outfit"/>
              </a:defRPr>
            </a:lvl7pPr>
            <a:lvl8pPr lvl="7">
              <a:buNone/>
              <a:defRPr>
                <a:latin typeface="Outfit"/>
                <a:ea typeface="Outfit"/>
                <a:cs typeface="Outfit"/>
                <a:sym typeface="Outfit"/>
              </a:defRPr>
            </a:lvl8pPr>
            <a:lvl9pPr lvl="8">
              <a:buNone/>
              <a:defRPr>
                <a:latin typeface="Outfit"/>
                <a:ea typeface="Outfit"/>
                <a:cs typeface="Outfit"/>
                <a:sym typeface="Outfit"/>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3" name="Shape 1033"/>
        <p:cNvGrpSpPr/>
        <p:nvPr/>
      </p:nvGrpSpPr>
      <p:grpSpPr>
        <a:xfrm>
          <a:off x="0" y="0"/>
          <a:ext cx="0" cy="0"/>
          <a:chOff x="0" y="0"/>
          <a:chExt cx="0" cy="0"/>
        </a:xfrm>
      </p:grpSpPr>
      <p:sp>
        <p:nvSpPr>
          <p:cNvPr id="1034" name="Google Shape;1034;p63"/>
          <p:cNvSpPr txBox="1"/>
          <p:nvPr>
            <p:ph hasCustomPrompt="1" type="title"/>
          </p:nvPr>
        </p:nvSpPr>
        <p:spPr>
          <a:xfrm>
            <a:off x="2216400" y="2049083"/>
            <a:ext cx="4711200" cy="2304000"/>
          </a:xfrm>
          <a:prstGeom prst="rect">
            <a:avLst/>
          </a:prstGeom>
        </p:spPr>
        <p:txBody>
          <a:bodyPr anchorCtr="0" anchor="t" bIns="91425" lIns="91425" spcFirstLastPara="1" rIns="91425" wrap="square" tIns="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35" name="Google Shape;1035;p63"/>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6" name="Google Shape;1036;p63"/>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37" name="Google Shape;1037;p63"/>
          <p:cNvGrpSpPr/>
          <p:nvPr/>
        </p:nvGrpSpPr>
        <p:grpSpPr>
          <a:xfrm>
            <a:off x="2143296" y="389280"/>
            <a:ext cx="5955157" cy="483582"/>
            <a:chOff x="2143296" y="651793"/>
            <a:chExt cx="5955157" cy="362696"/>
          </a:xfrm>
        </p:grpSpPr>
        <p:cxnSp>
          <p:nvCxnSpPr>
            <p:cNvPr id="1038" name="Google Shape;1038;p6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39" name="Google Shape;1039;p63"/>
            <p:cNvGrpSpPr/>
            <p:nvPr/>
          </p:nvGrpSpPr>
          <p:grpSpPr>
            <a:xfrm rot="-5400000">
              <a:off x="7826311" y="742347"/>
              <a:ext cx="362696" cy="181588"/>
              <a:chOff x="5733900" y="3128019"/>
              <a:chExt cx="1376978" cy="689400"/>
            </a:xfrm>
          </p:grpSpPr>
          <p:sp>
            <p:nvSpPr>
              <p:cNvPr id="1040" name="Google Shape;1040;p6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2" name="Google Shape;1042;p63"/>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43" name="Google Shape;1043;p6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44" name="Shape 1044"/>
        <p:cNvGrpSpPr/>
        <p:nvPr/>
      </p:nvGrpSpPr>
      <p:grpSpPr>
        <a:xfrm>
          <a:off x="0" y="0"/>
          <a:ext cx="0" cy="0"/>
          <a:chOff x="0" y="0"/>
          <a:chExt cx="0" cy="0"/>
        </a:xfrm>
      </p:grpSpPr>
      <p:sp>
        <p:nvSpPr>
          <p:cNvPr id="1045" name="Google Shape;1045;p6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046" name="Shape 1046"/>
        <p:cNvGrpSpPr/>
        <p:nvPr/>
      </p:nvGrpSpPr>
      <p:grpSpPr>
        <a:xfrm>
          <a:off x="0" y="0"/>
          <a:ext cx="0" cy="0"/>
          <a:chOff x="0" y="0"/>
          <a:chExt cx="0" cy="0"/>
        </a:xfrm>
      </p:grpSpPr>
      <p:sp>
        <p:nvSpPr>
          <p:cNvPr id="1047" name="Google Shape;1047;p6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1048" name="Google Shape;1048;p65"/>
          <p:cNvSpPr txBox="1"/>
          <p:nvPr>
            <p:ph hasCustomPrompt="1" idx="2" type="title"/>
          </p:nvPr>
        </p:nvSpPr>
        <p:spPr>
          <a:xfrm>
            <a:off x="795100" y="2521198"/>
            <a:ext cx="699000" cy="631500"/>
          </a:xfrm>
          <a:prstGeom prst="rect">
            <a:avLst/>
          </a:prstGeom>
        </p:spPr>
        <p:txBody>
          <a:bodyPr anchorCtr="0" anchor="t" bIns="91425" lIns="91425" spcFirstLastPara="1" rIns="91425" wrap="square" tIns="0">
            <a:noAutofit/>
          </a:bodyPr>
          <a:lstStyle>
            <a:lvl1pPr lvl="0" algn="ctr">
              <a:spcBef>
                <a:spcPts val="0"/>
              </a:spcBef>
              <a:spcAft>
                <a:spcPts val="0"/>
              </a:spcAft>
              <a:buSzPts val="3300"/>
              <a:buNone/>
              <a:defRPr sz="29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a:r>
              <a:t>xx%</a:t>
            </a:r>
          </a:p>
        </p:txBody>
      </p:sp>
      <p:sp>
        <p:nvSpPr>
          <p:cNvPr id="1049" name="Google Shape;1049;p65"/>
          <p:cNvSpPr txBox="1"/>
          <p:nvPr>
            <p:ph idx="1" type="subTitle"/>
          </p:nvPr>
        </p:nvSpPr>
        <p:spPr>
          <a:xfrm>
            <a:off x="1688401" y="2862600"/>
            <a:ext cx="2529300" cy="670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0" name="Google Shape;1050;p65"/>
          <p:cNvSpPr txBox="1"/>
          <p:nvPr>
            <p:ph idx="3" type="subTitle"/>
          </p:nvPr>
        </p:nvSpPr>
        <p:spPr>
          <a:xfrm>
            <a:off x="1688001" y="2274200"/>
            <a:ext cx="2529300" cy="497100"/>
          </a:xfrm>
          <a:prstGeom prst="rect">
            <a:avLst/>
          </a:prstGeom>
        </p:spPr>
        <p:txBody>
          <a:bodyPr anchorCtr="0" anchor="t" bIns="91425" lIns="91425" spcFirstLastPara="1" rIns="91425" wrap="square" tIns="91425">
            <a:noAutofit/>
          </a:bodyPr>
          <a:lstStyle>
            <a:lvl1pPr lvl="0">
              <a:spcBef>
                <a:spcPts val="1000"/>
              </a:spcBef>
              <a:spcAft>
                <a:spcPts val="0"/>
              </a:spcAft>
              <a:buSzPts val="1400"/>
              <a:buNone/>
              <a:defRPr b="1" sz="2100">
                <a:latin typeface="Outfit"/>
                <a:ea typeface="Outfit"/>
                <a:cs typeface="Outfit"/>
                <a:sym typeface="Outfit"/>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1" name="Google Shape;1051;p65"/>
          <p:cNvSpPr txBox="1"/>
          <p:nvPr>
            <p:ph hasCustomPrompt="1" idx="4" type="title"/>
          </p:nvPr>
        </p:nvSpPr>
        <p:spPr>
          <a:xfrm>
            <a:off x="795100" y="4422484"/>
            <a:ext cx="699000" cy="630000"/>
          </a:xfrm>
          <a:prstGeom prst="rect">
            <a:avLst/>
          </a:prstGeom>
        </p:spPr>
        <p:txBody>
          <a:bodyPr anchorCtr="0" anchor="t" bIns="91425" lIns="91425" spcFirstLastPara="1" rIns="91425" wrap="square" tIns="0">
            <a:noAutofit/>
          </a:bodyPr>
          <a:lstStyle>
            <a:lvl1pPr lvl="0" algn="ctr">
              <a:spcBef>
                <a:spcPts val="0"/>
              </a:spcBef>
              <a:spcAft>
                <a:spcPts val="0"/>
              </a:spcAft>
              <a:buSzPts val="3300"/>
              <a:buNone/>
              <a:defRPr sz="29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a:r>
              <a:t>xx%</a:t>
            </a:r>
          </a:p>
        </p:txBody>
      </p:sp>
      <p:sp>
        <p:nvSpPr>
          <p:cNvPr id="1052" name="Google Shape;1052;p65"/>
          <p:cNvSpPr txBox="1"/>
          <p:nvPr>
            <p:ph idx="5" type="subTitle"/>
          </p:nvPr>
        </p:nvSpPr>
        <p:spPr>
          <a:xfrm>
            <a:off x="1688350" y="4737867"/>
            <a:ext cx="2529300" cy="651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3" name="Google Shape;1053;p65"/>
          <p:cNvSpPr txBox="1"/>
          <p:nvPr>
            <p:ph idx="6" type="subTitle"/>
          </p:nvPr>
        </p:nvSpPr>
        <p:spPr>
          <a:xfrm>
            <a:off x="1687950" y="4144967"/>
            <a:ext cx="2529300" cy="497100"/>
          </a:xfrm>
          <a:prstGeom prst="rect">
            <a:avLst/>
          </a:prstGeom>
        </p:spPr>
        <p:txBody>
          <a:bodyPr anchorCtr="0" anchor="t" bIns="91425" lIns="91425" spcFirstLastPara="1" rIns="91425" wrap="square" tIns="91425">
            <a:noAutofit/>
          </a:bodyPr>
          <a:lstStyle>
            <a:lvl1pPr lvl="0">
              <a:spcBef>
                <a:spcPts val="1000"/>
              </a:spcBef>
              <a:spcAft>
                <a:spcPts val="0"/>
              </a:spcAft>
              <a:buSzPts val="1400"/>
              <a:buNone/>
              <a:defRPr b="1" sz="2100">
                <a:latin typeface="Outfit"/>
                <a:ea typeface="Outfit"/>
                <a:cs typeface="Outfit"/>
                <a:sym typeface="Outfit"/>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4" name="Google Shape;1054;p65"/>
          <p:cNvSpPr txBox="1"/>
          <p:nvPr>
            <p:ph hasCustomPrompt="1" idx="7" type="title"/>
          </p:nvPr>
        </p:nvSpPr>
        <p:spPr>
          <a:xfrm>
            <a:off x="5024399" y="2540801"/>
            <a:ext cx="699000" cy="631500"/>
          </a:xfrm>
          <a:prstGeom prst="rect">
            <a:avLst/>
          </a:prstGeom>
        </p:spPr>
        <p:txBody>
          <a:bodyPr anchorCtr="0" anchor="t" bIns="91425" lIns="91425" spcFirstLastPara="1" rIns="91425" wrap="square" tIns="0">
            <a:noAutofit/>
          </a:bodyPr>
          <a:lstStyle>
            <a:lvl1pPr lvl="0" algn="ctr">
              <a:spcBef>
                <a:spcPts val="0"/>
              </a:spcBef>
              <a:spcAft>
                <a:spcPts val="0"/>
              </a:spcAft>
              <a:buSzPts val="3300"/>
              <a:buNone/>
              <a:defRPr sz="29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a:r>
              <a:t>xx%</a:t>
            </a:r>
          </a:p>
        </p:txBody>
      </p:sp>
      <p:sp>
        <p:nvSpPr>
          <p:cNvPr id="1055" name="Google Shape;1055;p65"/>
          <p:cNvSpPr txBox="1"/>
          <p:nvPr>
            <p:ph idx="8" type="subTitle"/>
          </p:nvPr>
        </p:nvSpPr>
        <p:spPr>
          <a:xfrm>
            <a:off x="5896725" y="2862600"/>
            <a:ext cx="2495700" cy="670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6" name="Google Shape;1056;p65"/>
          <p:cNvSpPr txBox="1"/>
          <p:nvPr>
            <p:ph idx="9" type="subTitle"/>
          </p:nvPr>
        </p:nvSpPr>
        <p:spPr>
          <a:xfrm>
            <a:off x="5896675" y="2274200"/>
            <a:ext cx="2495700" cy="497100"/>
          </a:xfrm>
          <a:prstGeom prst="rect">
            <a:avLst/>
          </a:prstGeom>
        </p:spPr>
        <p:txBody>
          <a:bodyPr anchorCtr="0" anchor="t" bIns="91425" lIns="91425" spcFirstLastPara="1" rIns="91425" wrap="square" tIns="91425">
            <a:noAutofit/>
          </a:bodyPr>
          <a:lstStyle>
            <a:lvl1pPr lvl="0">
              <a:spcBef>
                <a:spcPts val="1000"/>
              </a:spcBef>
              <a:spcAft>
                <a:spcPts val="0"/>
              </a:spcAft>
              <a:buSzPts val="1400"/>
              <a:buNone/>
              <a:defRPr b="1" sz="2100">
                <a:latin typeface="Outfit"/>
                <a:ea typeface="Outfit"/>
                <a:cs typeface="Outfit"/>
                <a:sym typeface="Outfit"/>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7" name="Google Shape;1057;p65"/>
          <p:cNvSpPr txBox="1"/>
          <p:nvPr>
            <p:ph hasCustomPrompt="1" idx="13" type="title"/>
          </p:nvPr>
        </p:nvSpPr>
        <p:spPr>
          <a:xfrm>
            <a:off x="5024399" y="4420767"/>
            <a:ext cx="699000" cy="630000"/>
          </a:xfrm>
          <a:prstGeom prst="rect">
            <a:avLst/>
          </a:prstGeom>
        </p:spPr>
        <p:txBody>
          <a:bodyPr anchorCtr="0" anchor="t" bIns="91425" lIns="91425" spcFirstLastPara="1" rIns="91425" wrap="square" tIns="0">
            <a:noAutofit/>
          </a:bodyPr>
          <a:lstStyle>
            <a:lvl1pPr lvl="0" algn="ctr">
              <a:spcBef>
                <a:spcPts val="0"/>
              </a:spcBef>
              <a:spcAft>
                <a:spcPts val="0"/>
              </a:spcAft>
              <a:buSzPts val="3300"/>
              <a:buNone/>
              <a:defRPr sz="29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a:r>
              <a:t>xx%</a:t>
            </a:r>
          </a:p>
        </p:txBody>
      </p:sp>
      <p:sp>
        <p:nvSpPr>
          <p:cNvPr id="1058" name="Google Shape;1058;p65"/>
          <p:cNvSpPr txBox="1"/>
          <p:nvPr>
            <p:ph idx="14" type="subTitle"/>
          </p:nvPr>
        </p:nvSpPr>
        <p:spPr>
          <a:xfrm>
            <a:off x="5896777" y="4718834"/>
            <a:ext cx="2495700" cy="651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9" name="Google Shape;1059;p65"/>
          <p:cNvSpPr txBox="1"/>
          <p:nvPr>
            <p:ph idx="15" type="subTitle"/>
          </p:nvPr>
        </p:nvSpPr>
        <p:spPr>
          <a:xfrm>
            <a:off x="5896728" y="4130433"/>
            <a:ext cx="2495700" cy="497100"/>
          </a:xfrm>
          <a:prstGeom prst="rect">
            <a:avLst/>
          </a:prstGeom>
        </p:spPr>
        <p:txBody>
          <a:bodyPr anchorCtr="0" anchor="t" bIns="91425" lIns="91425" spcFirstLastPara="1" rIns="91425" wrap="square" tIns="91425">
            <a:noAutofit/>
          </a:bodyPr>
          <a:lstStyle>
            <a:lvl1pPr lvl="0">
              <a:spcBef>
                <a:spcPts val="1000"/>
              </a:spcBef>
              <a:spcAft>
                <a:spcPts val="0"/>
              </a:spcAft>
              <a:buSzPts val="1400"/>
              <a:buNone/>
              <a:defRPr b="1" sz="2100">
                <a:latin typeface="Outfit"/>
                <a:ea typeface="Outfit"/>
                <a:cs typeface="Outfit"/>
                <a:sym typeface="Outfit"/>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0" name="Google Shape;1060;p65"/>
          <p:cNvSpPr txBox="1"/>
          <p:nvPr>
            <p:ph idx="16"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61" name="Google Shape;1061;p65"/>
          <p:cNvGrpSpPr/>
          <p:nvPr/>
        </p:nvGrpSpPr>
        <p:grpSpPr>
          <a:xfrm>
            <a:off x="2143296" y="6022739"/>
            <a:ext cx="5955157" cy="483582"/>
            <a:chOff x="2143296" y="651793"/>
            <a:chExt cx="5955157" cy="362696"/>
          </a:xfrm>
        </p:grpSpPr>
        <p:cxnSp>
          <p:nvCxnSpPr>
            <p:cNvPr id="1062" name="Google Shape;1062;p6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63" name="Google Shape;1063;p65"/>
            <p:cNvGrpSpPr/>
            <p:nvPr/>
          </p:nvGrpSpPr>
          <p:grpSpPr>
            <a:xfrm rot="-5400000">
              <a:off x="7826311" y="742347"/>
              <a:ext cx="362696" cy="181588"/>
              <a:chOff x="5733900" y="3128019"/>
              <a:chExt cx="1376978" cy="689400"/>
            </a:xfrm>
          </p:grpSpPr>
          <p:sp>
            <p:nvSpPr>
              <p:cNvPr id="1064" name="Google Shape;1064;p6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66" name="Google Shape;1066;p65"/>
          <p:cNvSpPr txBox="1"/>
          <p:nvPr>
            <p:ph hasCustomPrompt="1" idx="17"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67" name="Google Shape;1067;p6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068" name="Shape 1068"/>
        <p:cNvGrpSpPr/>
        <p:nvPr/>
      </p:nvGrpSpPr>
      <p:grpSpPr>
        <a:xfrm>
          <a:off x="0" y="0"/>
          <a:ext cx="0" cy="0"/>
          <a:chOff x="0" y="0"/>
          <a:chExt cx="0" cy="0"/>
        </a:xfrm>
      </p:grpSpPr>
      <p:sp>
        <p:nvSpPr>
          <p:cNvPr id="1069" name="Google Shape;1069;p66"/>
          <p:cNvSpPr txBox="1"/>
          <p:nvPr>
            <p:ph idx="1" type="subTitle"/>
          </p:nvPr>
        </p:nvSpPr>
        <p:spPr>
          <a:xfrm>
            <a:off x="993577" y="4396333"/>
            <a:ext cx="4146900" cy="728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solidFill>
                  <a:srgbClr val="191919"/>
                </a:solidFill>
                <a:latin typeface="Outfit"/>
                <a:ea typeface="Outfit"/>
                <a:cs typeface="Outfit"/>
                <a:sym typeface="Outfit"/>
              </a:defRPr>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0" name="Google Shape;1070;p66"/>
          <p:cNvSpPr txBox="1"/>
          <p:nvPr>
            <p:ph idx="2" type="subTitle"/>
          </p:nvPr>
        </p:nvSpPr>
        <p:spPr>
          <a:xfrm>
            <a:off x="715550" y="2096567"/>
            <a:ext cx="6963900" cy="1884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30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1" name="Google Shape;1071;p66"/>
          <p:cNvSpPr txBox="1"/>
          <p:nvPr>
            <p:ph idx="3"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72" name="Google Shape;1072;p66"/>
          <p:cNvGrpSpPr/>
          <p:nvPr/>
        </p:nvGrpSpPr>
        <p:grpSpPr>
          <a:xfrm>
            <a:off x="2143296" y="389280"/>
            <a:ext cx="5955157" cy="483582"/>
            <a:chOff x="2143296" y="651793"/>
            <a:chExt cx="5955157" cy="362696"/>
          </a:xfrm>
        </p:grpSpPr>
        <p:cxnSp>
          <p:nvCxnSpPr>
            <p:cNvPr id="1073" name="Google Shape;1073;p6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74" name="Google Shape;1074;p66"/>
            <p:cNvGrpSpPr/>
            <p:nvPr/>
          </p:nvGrpSpPr>
          <p:grpSpPr>
            <a:xfrm rot="-5400000">
              <a:off x="7826311" y="742347"/>
              <a:ext cx="362696" cy="181588"/>
              <a:chOff x="5733900" y="3128019"/>
              <a:chExt cx="1376978" cy="689400"/>
            </a:xfrm>
          </p:grpSpPr>
          <p:sp>
            <p:nvSpPr>
              <p:cNvPr id="1075" name="Google Shape;1075;p6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77" name="Google Shape;1077;p66"/>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78" name="Google Shape;1078;p6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079" name="Shape 1079"/>
        <p:cNvGrpSpPr/>
        <p:nvPr/>
      </p:nvGrpSpPr>
      <p:grpSpPr>
        <a:xfrm>
          <a:off x="0" y="0"/>
          <a:ext cx="0" cy="0"/>
          <a:chOff x="0" y="0"/>
          <a:chExt cx="0" cy="0"/>
        </a:xfrm>
      </p:grpSpPr>
      <p:sp>
        <p:nvSpPr>
          <p:cNvPr id="1080" name="Google Shape;1080;p67"/>
          <p:cNvSpPr txBox="1"/>
          <p:nvPr>
            <p:ph idx="1" type="subTitle"/>
          </p:nvPr>
        </p:nvSpPr>
        <p:spPr>
          <a:xfrm>
            <a:off x="834800" y="4387893"/>
            <a:ext cx="2283000" cy="10377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1" name="Google Shape;1081;p67"/>
          <p:cNvSpPr txBox="1"/>
          <p:nvPr>
            <p:ph idx="2" type="subTitle"/>
          </p:nvPr>
        </p:nvSpPr>
        <p:spPr>
          <a:xfrm>
            <a:off x="834800" y="36218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2" name="Google Shape;1082;p67"/>
          <p:cNvSpPr txBox="1"/>
          <p:nvPr>
            <p:ph idx="3" type="subTitle"/>
          </p:nvPr>
        </p:nvSpPr>
        <p:spPr>
          <a:xfrm>
            <a:off x="3430550" y="4387893"/>
            <a:ext cx="2283000" cy="10377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3" name="Google Shape;1083;p67"/>
          <p:cNvSpPr txBox="1"/>
          <p:nvPr>
            <p:ph idx="4" type="subTitle"/>
          </p:nvPr>
        </p:nvSpPr>
        <p:spPr>
          <a:xfrm>
            <a:off x="3430550" y="36218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4" name="Google Shape;1084;p67"/>
          <p:cNvSpPr txBox="1"/>
          <p:nvPr>
            <p:ph idx="5" type="subTitle"/>
          </p:nvPr>
        </p:nvSpPr>
        <p:spPr>
          <a:xfrm>
            <a:off x="6026300" y="4387893"/>
            <a:ext cx="2283000" cy="10377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5" name="Google Shape;1085;p67"/>
          <p:cNvSpPr txBox="1"/>
          <p:nvPr>
            <p:ph idx="6" type="subTitle"/>
          </p:nvPr>
        </p:nvSpPr>
        <p:spPr>
          <a:xfrm>
            <a:off x="6026300" y="36218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6" name="Google Shape;1086;p67"/>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087" name="Google Shape;1087;p67"/>
          <p:cNvSpPr txBox="1"/>
          <p:nvPr>
            <p:ph idx="7"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088" name="Google Shape;1088;p67"/>
          <p:cNvGrpSpPr/>
          <p:nvPr/>
        </p:nvGrpSpPr>
        <p:grpSpPr>
          <a:xfrm>
            <a:off x="2143296" y="6022739"/>
            <a:ext cx="5955157" cy="483582"/>
            <a:chOff x="2143296" y="651793"/>
            <a:chExt cx="5955157" cy="362696"/>
          </a:xfrm>
        </p:grpSpPr>
        <p:cxnSp>
          <p:nvCxnSpPr>
            <p:cNvPr id="1089" name="Google Shape;1089;p67"/>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90" name="Google Shape;1090;p67"/>
            <p:cNvGrpSpPr/>
            <p:nvPr/>
          </p:nvGrpSpPr>
          <p:grpSpPr>
            <a:xfrm rot="-5400000">
              <a:off x="7826311" y="742347"/>
              <a:ext cx="362696" cy="181588"/>
              <a:chOff x="5733900" y="3128019"/>
              <a:chExt cx="1376978" cy="689400"/>
            </a:xfrm>
          </p:grpSpPr>
          <p:sp>
            <p:nvSpPr>
              <p:cNvPr id="1091" name="Google Shape;1091;p67"/>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7"/>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93" name="Google Shape;1093;p67"/>
          <p:cNvSpPr txBox="1"/>
          <p:nvPr>
            <p:ph hasCustomPrompt="1" idx="8"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094" name="Google Shape;1094;p6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_3">
    <p:spTree>
      <p:nvGrpSpPr>
        <p:cNvPr id="1095" name="Shape 1095"/>
        <p:cNvGrpSpPr/>
        <p:nvPr/>
      </p:nvGrpSpPr>
      <p:grpSpPr>
        <a:xfrm>
          <a:off x="0" y="0"/>
          <a:ext cx="0" cy="0"/>
          <a:chOff x="0" y="0"/>
          <a:chExt cx="0" cy="0"/>
        </a:xfrm>
      </p:grpSpPr>
      <p:sp>
        <p:nvSpPr>
          <p:cNvPr id="1096" name="Google Shape;1096;p68"/>
          <p:cNvSpPr txBox="1"/>
          <p:nvPr>
            <p:ph idx="1" type="subTitle"/>
          </p:nvPr>
        </p:nvSpPr>
        <p:spPr>
          <a:xfrm>
            <a:off x="987200" y="4961793"/>
            <a:ext cx="2283000" cy="8049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7" name="Google Shape;1097;p68"/>
          <p:cNvSpPr txBox="1"/>
          <p:nvPr>
            <p:ph idx="2" type="subTitle"/>
          </p:nvPr>
        </p:nvSpPr>
        <p:spPr>
          <a:xfrm>
            <a:off x="987200" y="4259704"/>
            <a:ext cx="2283000" cy="5445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8" name="Google Shape;1098;p68"/>
          <p:cNvSpPr txBox="1"/>
          <p:nvPr>
            <p:ph idx="3" type="subTitle"/>
          </p:nvPr>
        </p:nvSpPr>
        <p:spPr>
          <a:xfrm>
            <a:off x="3430550" y="4961793"/>
            <a:ext cx="2283000" cy="8049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9" name="Google Shape;1099;p68"/>
          <p:cNvSpPr txBox="1"/>
          <p:nvPr>
            <p:ph idx="4" type="subTitle"/>
          </p:nvPr>
        </p:nvSpPr>
        <p:spPr>
          <a:xfrm flipH="1">
            <a:off x="5873900" y="4259704"/>
            <a:ext cx="2283000" cy="5445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0" name="Google Shape;1100;p68"/>
          <p:cNvSpPr txBox="1"/>
          <p:nvPr>
            <p:ph idx="5" type="subTitle"/>
          </p:nvPr>
        </p:nvSpPr>
        <p:spPr>
          <a:xfrm>
            <a:off x="5873900" y="4961793"/>
            <a:ext cx="2283000" cy="8049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1" name="Google Shape;1101;p68"/>
          <p:cNvSpPr txBox="1"/>
          <p:nvPr>
            <p:ph idx="6" type="subTitle"/>
          </p:nvPr>
        </p:nvSpPr>
        <p:spPr>
          <a:xfrm flipH="1">
            <a:off x="3430550" y="4259704"/>
            <a:ext cx="2283000" cy="5445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2" name="Google Shape;1102;p68"/>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03" name="Google Shape;1103;p68"/>
          <p:cNvSpPr txBox="1"/>
          <p:nvPr>
            <p:ph idx="7"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04" name="Google Shape;1104;p68"/>
          <p:cNvGrpSpPr/>
          <p:nvPr/>
        </p:nvGrpSpPr>
        <p:grpSpPr>
          <a:xfrm>
            <a:off x="2143296" y="6022739"/>
            <a:ext cx="5955157" cy="483582"/>
            <a:chOff x="2143296" y="651793"/>
            <a:chExt cx="5955157" cy="362696"/>
          </a:xfrm>
        </p:grpSpPr>
        <p:cxnSp>
          <p:nvCxnSpPr>
            <p:cNvPr id="1105" name="Google Shape;1105;p6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06" name="Google Shape;1106;p68"/>
            <p:cNvGrpSpPr/>
            <p:nvPr/>
          </p:nvGrpSpPr>
          <p:grpSpPr>
            <a:xfrm rot="-5400000">
              <a:off x="7826311" y="742347"/>
              <a:ext cx="362696" cy="181588"/>
              <a:chOff x="5733900" y="3128019"/>
              <a:chExt cx="1376978" cy="689400"/>
            </a:xfrm>
          </p:grpSpPr>
          <p:sp>
            <p:nvSpPr>
              <p:cNvPr id="1107" name="Google Shape;1107;p6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6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09" name="Google Shape;1109;p68"/>
          <p:cNvSpPr txBox="1"/>
          <p:nvPr>
            <p:ph hasCustomPrompt="1" idx="8"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10" name="Google Shape;1110;p6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_2_2">
    <p:spTree>
      <p:nvGrpSpPr>
        <p:cNvPr id="1111" name="Shape 1111"/>
        <p:cNvGrpSpPr/>
        <p:nvPr/>
      </p:nvGrpSpPr>
      <p:grpSpPr>
        <a:xfrm>
          <a:off x="0" y="0"/>
          <a:ext cx="0" cy="0"/>
          <a:chOff x="0" y="0"/>
          <a:chExt cx="0" cy="0"/>
        </a:xfrm>
      </p:grpSpPr>
      <p:sp>
        <p:nvSpPr>
          <p:cNvPr id="1112" name="Google Shape;1112;p69"/>
          <p:cNvSpPr txBox="1"/>
          <p:nvPr>
            <p:ph idx="1" type="subTitle"/>
          </p:nvPr>
        </p:nvSpPr>
        <p:spPr>
          <a:xfrm>
            <a:off x="2627850" y="2629533"/>
            <a:ext cx="5348700" cy="749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3" name="Google Shape;1113;p69"/>
          <p:cNvSpPr txBox="1"/>
          <p:nvPr>
            <p:ph idx="2" type="subTitle"/>
          </p:nvPr>
        </p:nvSpPr>
        <p:spPr>
          <a:xfrm>
            <a:off x="2627850" y="1991393"/>
            <a:ext cx="16698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4" name="Google Shape;1114;p69"/>
          <p:cNvSpPr txBox="1"/>
          <p:nvPr>
            <p:ph idx="3" type="subTitle"/>
          </p:nvPr>
        </p:nvSpPr>
        <p:spPr>
          <a:xfrm>
            <a:off x="2627850" y="4594733"/>
            <a:ext cx="5348700" cy="749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5" name="Google Shape;1115;p69"/>
          <p:cNvSpPr txBox="1"/>
          <p:nvPr>
            <p:ph idx="4" type="subTitle"/>
          </p:nvPr>
        </p:nvSpPr>
        <p:spPr>
          <a:xfrm>
            <a:off x="2627850" y="3956592"/>
            <a:ext cx="16698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6" name="Google Shape;1116;p69"/>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17" name="Google Shape;1117;p69"/>
          <p:cNvSpPr txBox="1"/>
          <p:nvPr>
            <p:ph idx="5"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18" name="Google Shape;1118;p69"/>
          <p:cNvGrpSpPr/>
          <p:nvPr/>
        </p:nvGrpSpPr>
        <p:grpSpPr>
          <a:xfrm>
            <a:off x="2143296" y="6022739"/>
            <a:ext cx="5955157" cy="483582"/>
            <a:chOff x="2143296" y="651793"/>
            <a:chExt cx="5955157" cy="362696"/>
          </a:xfrm>
        </p:grpSpPr>
        <p:cxnSp>
          <p:nvCxnSpPr>
            <p:cNvPr id="1119" name="Google Shape;1119;p6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20" name="Google Shape;1120;p69"/>
            <p:cNvGrpSpPr/>
            <p:nvPr/>
          </p:nvGrpSpPr>
          <p:grpSpPr>
            <a:xfrm rot="-5400000">
              <a:off x="7826311" y="742347"/>
              <a:ext cx="362696" cy="181588"/>
              <a:chOff x="5733900" y="3128019"/>
              <a:chExt cx="1376978" cy="689400"/>
            </a:xfrm>
          </p:grpSpPr>
          <p:sp>
            <p:nvSpPr>
              <p:cNvPr id="1121" name="Google Shape;1121;p6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6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23" name="Google Shape;1123;p69"/>
          <p:cNvSpPr txBox="1"/>
          <p:nvPr>
            <p:ph hasCustomPrompt="1" idx="6"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24" name="Google Shape;1124;p6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2_2_1">
    <p:spTree>
      <p:nvGrpSpPr>
        <p:cNvPr id="1125" name="Shape 1125"/>
        <p:cNvGrpSpPr/>
        <p:nvPr/>
      </p:nvGrpSpPr>
      <p:grpSpPr>
        <a:xfrm>
          <a:off x="0" y="0"/>
          <a:ext cx="0" cy="0"/>
          <a:chOff x="0" y="0"/>
          <a:chExt cx="0" cy="0"/>
        </a:xfrm>
      </p:grpSpPr>
      <p:sp>
        <p:nvSpPr>
          <p:cNvPr id="1126" name="Google Shape;1126;p70"/>
          <p:cNvSpPr txBox="1"/>
          <p:nvPr>
            <p:ph idx="1" type="body"/>
          </p:nvPr>
        </p:nvSpPr>
        <p:spPr>
          <a:xfrm>
            <a:off x="715550" y="1970800"/>
            <a:ext cx="3856500" cy="4169100"/>
          </a:xfrm>
          <a:prstGeom prst="rect">
            <a:avLst/>
          </a:prstGeom>
        </p:spPr>
        <p:txBody>
          <a:bodyPr anchorCtr="0" anchor="t" bIns="91425" lIns="91425" spcFirstLastPara="1" rIns="91425" wrap="square" tIns="91425">
            <a:noAutofit/>
          </a:bodyPr>
          <a:lstStyle>
            <a:lvl1pPr indent="-317500" lvl="0" marL="457200" marR="50800">
              <a:lnSpc>
                <a:spcPct val="100000"/>
              </a:lnSpc>
              <a:spcBef>
                <a:spcPts val="1000"/>
              </a:spcBef>
              <a:spcAft>
                <a:spcPts val="0"/>
              </a:spcAft>
              <a:buClr>
                <a:schemeClr val="accent1"/>
              </a:buClr>
              <a:buSzPts val="1400"/>
              <a:buChar char="●"/>
              <a:defRPr/>
            </a:lvl1pPr>
            <a:lvl2pPr indent="-355600" lvl="1" marL="914400">
              <a:spcBef>
                <a:spcPts val="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27" name="Google Shape;1127;p70"/>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28" name="Google Shape;1128;p70"/>
          <p:cNvSpPr txBox="1"/>
          <p:nvPr>
            <p:ph idx="2" type="body"/>
          </p:nvPr>
        </p:nvSpPr>
        <p:spPr>
          <a:xfrm>
            <a:off x="4572000" y="1970800"/>
            <a:ext cx="3856500" cy="4169100"/>
          </a:xfrm>
          <a:prstGeom prst="rect">
            <a:avLst/>
          </a:prstGeom>
        </p:spPr>
        <p:txBody>
          <a:bodyPr anchorCtr="0" anchor="t" bIns="91425" lIns="91425" spcFirstLastPara="1" rIns="91425" wrap="square" tIns="91425">
            <a:noAutofit/>
          </a:bodyPr>
          <a:lstStyle>
            <a:lvl1pPr indent="-317500" lvl="0" marL="457200">
              <a:lnSpc>
                <a:spcPct val="100000"/>
              </a:lnSpc>
              <a:spcBef>
                <a:spcPts val="1000"/>
              </a:spcBef>
              <a:spcAft>
                <a:spcPts val="0"/>
              </a:spcAft>
              <a:buClr>
                <a:schemeClr val="accent1"/>
              </a:buClr>
              <a:buSzPts val="1400"/>
              <a:buChar char="●"/>
              <a:defRPr/>
            </a:lvl1pPr>
            <a:lvl2pPr indent="-355600" lvl="1" marL="914400">
              <a:spcBef>
                <a:spcPts val="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29" name="Google Shape;1129;p70"/>
          <p:cNvSpPr txBox="1"/>
          <p:nvPr>
            <p:ph idx="3"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30" name="Google Shape;1130;p70"/>
          <p:cNvGrpSpPr/>
          <p:nvPr/>
        </p:nvGrpSpPr>
        <p:grpSpPr>
          <a:xfrm>
            <a:off x="2143296" y="6022739"/>
            <a:ext cx="5955157" cy="483582"/>
            <a:chOff x="2143296" y="651793"/>
            <a:chExt cx="5955157" cy="362696"/>
          </a:xfrm>
        </p:grpSpPr>
        <p:cxnSp>
          <p:nvCxnSpPr>
            <p:cNvPr id="1131" name="Google Shape;1131;p7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32" name="Google Shape;1132;p70"/>
            <p:cNvGrpSpPr/>
            <p:nvPr/>
          </p:nvGrpSpPr>
          <p:grpSpPr>
            <a:xfrm rot="-5400000">
              <a:off x="7826311" y="742347"/>
              <a:ext cx="362696" cy="181588"/>
              <a:chOff x="5733900" y="3128019"/>
              <a:chExt cx="1376978" cy="689400"/>
            </a:xfrm>
          </p:grpSpPr>
          <p:sp>
            <p:nvSpPr>
              <p:cNvPr id="1133" name="Google Shape;1133;p7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7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35" name="Google Shape;1135;p70"/>
          <p:cNvSpPr txBox="1"/>
          <p:nvPr>
            <p:ph hasCustomPrompt="1" idx="4"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36" name="Google Shape;1136;p7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2_1">
    <p:spTree>
      <p:nvGrpSpPr>
        <p:cNvPr id="1137" name="Shape 1137"/>
        <p:cNvGrpSpPr/>
        <p:nvPr/>
      </p:nvGrpSpPr>
      <p:grpSpPr>
        <a:xfrm>
          <a:off x="0" y="0"/>
          <a:ext cx="0" cy="0"/>
          <a:chOff x="0" y="0"/>
          <a:chExt cx="0" cy="0"/>
        </a:xfrm>
      </p:grpSpPr>
      <p:sp>
        <p:nvSpPr>
          <p:cNvPr id="1138" name="Google Shape;1138;p71"/>
          <p:cNvSpPr txBox="1"/>
          <p:nvPr>
            <p:ph idx="1" type="subTitle"/>
          </p:nvPr>
        </p:nvSpPr>
        <p:spPr>
          <a:xfrm>
            <a:off x="1055700" y="48696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39" name="Google Shape;1139;p71"/>
          <p:cNvSpPr txBox="1"/>
          <p:nvPr>
            <p:ph idx="2" type="subTitle"/>
          </p:nvPr>
        </p:nvSpPr>
        <p:spPr>
          <a:xfrm>
            <a:off x="1055700" y="4129862"/>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0" name="Google Shape;1140;p71"/>
          <p:cNvSpPr txBox="1"/>
          <p:nvPr>
            <p:ph idx="3" type="subTitle"/>
          </p:nvPr>
        </p:nvSpPr>
        <p:spPr>
          <a:xfrm>
            <a:off x="3651450" y="48696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1" name="Google Shape;1141;p71"/>
          <p:cNvSpPr txBox="1"/>
          <p:nvPr>
            <p:ph idx="4" type="subTitle"/>
          </p:nvPr>
        </p:nvSpPr>
        <p:spPr>
          <a:xfrm>
            <a:off x="3651450" y="4129862"/>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2" name="Google Shape;1142;p71"/>
          <p:cNvSpPr txBox="1"/>
          <p:nvPr>
            <p:ph idx="5" type="subTitle"/>
          </p:nvPr>
        </p:nvSpPr>
        <p:spPr>
          <a:xfrm>
            <a:off x="6247200" y="48696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3" name="Google Shape;1143;p71"/>
          <p:cNvSpPr txBox="1"/>
          <p:nvPr>
            <p:ph idx="6" type="subTitle"/>
          </p:nvPr>
        </p:nvSpPr>
        <p:spPr>
          <a:xfrm>
            <a:off x="6247200" y="4129862"/>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4" name="Google Shape;1144;p71"/>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45" name="Google Shape;1145;p71"/>
          <p:cNvSpPr txBox="1"/>
          <p:nvPr>
            <p:ph idx="7" type="subTitle"/>
          </p:nvPr>
        </p:nvSpPr>
        <p:spPr>
          <a:xfrm>
            <a:off x="1055700" y="30118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6" name="Google Shape;1146;p71"/>
          <p:cNvSpPr txBox="1"/>
          <p:nvPr>
            <p:ph idx="8" type="subTitle"/>
          </p:nvPr>
        </p:nvSpPr>
        <p:spPr>
          <a:xfrm>
            <a:off x="1055700" y="2272067"/>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7" name="Google Shape;1147;p71"/>
          <p:cNvSpPr txBox="1"/>
          <p:nvPr>
            <p:ph idx="9" type="subTitle"/>
          </p:nvPr>
        </p:nvSpPr>
        <p:spPr>
          <a:xfrm>
            <a:off x="3651450" y="30118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8" name="Google Shape;1148;p71"/>
          <p:cNvSpPr txBox="1"/>
          <p:nvPr>
            <p:ph idx="13" type="subTitle"/>
          </p:nvPr>
        </p:nvSpPr>
        <p:spPr>
          <a:xfrm>
            <a:off x="3651450" y="2272067"/>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9" name="Google Shape;1149;p71"/>
          <p:cNvSpPr txBox="1"/>
          <p:nvPr>
            <p:ph idx="14" type="subTitle"/>
          </p:nvPr>
        </p:nvSpPr>
        <p:spPr>
          <a:xfrm>
            <a:off x="6247200" y="3011807"/>
            <a:ext cx="2145900" cy="6801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0" name="Google Shape;1150;p71"/>
          <p:cNvSpPr txBox="1"/>
          <p:nvPr>
            <p:ph idx="15" type="subTitle"/>
          </p:nvPr>
        </p:nvSpPr>
        <p:spPr>
          <a:xfrm>
            <a:off x="6247200" y="2272067"/>
            <a:ext cx="21459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1" name="Google Shape;1151;p71"/>
          <p:cNvSpPr txBox="1"/>
          <p:nvPr>
            <p:ph idx="16"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52" name="Google Shape;1152;p71"/>
          <p:cNvGrpSpPr/>
          <p:nvPr/>
        </p:nvGrpSpPr>
        <p:grpSpPr>
          <a:xfrm>
            <a:off x="2143296" y="6022739"/>
            <a:ext cx="5955157" cy="483582"/>
            <a:chOff x="2143296" y="651793"/>
            <a:chExt cx="5955157" cy="362696"/>
          </a:xfrm>
        </p:grpSpPr>
        <p:cxnSp>
          <p:nvCxnSpPr>
            <p:cNvPr id="1153" name="Google Shape;1153;p7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54" name="Google Shape;1154;p71"/>
            <p:cNvGrpSpPr/>
            <p:nvPr/>
          </p:nvGrpSpPr>
          <p:grpSpPr>
            <a:xfrm rot="-5400000">
              <a:off x="7826311" y="742347"/>
              <a:ext cx="362696" cy="181588"/>
              <a:chOff x="5733900" y="3128019"/>
              <a:chExt cx="1376978" cy="689400"/>
            </a:xfrm>
          </p:grpSpPr>
          <p:sp>
            <p:nvSpPr>
              <p:cNvPr id="1155" name="Google Shape;1155;p7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7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57" name="Google Shape;1157;p71"/>
          <p:cNvSpPr txBox="1"/>
          <p:nvPr>
            <p:ph hasCustomPrompt="1" idx="17"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58" name="Google Shape;1158;p7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67" name="Shape 67"/>
        <p:cNvGrpSpPr/>
        <p:nvPr/>
      </p:nvGrpSpPr>
      <p:grpSpPr>
        <a:xfrm>
          <a:off x="0" y="0"/>
          <a:ext cx="0" cy="0"/>
          <a:chOff x="0" y="0"/>
          <a:chExt cx="0" cy="0"/>
        </a:xfrm>
      </p:grpSpPr>
      <p:sp>
        <p:nvSpPr>
          <p:cNvPr id="68" name="Google Shape;68;p8"/>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0" name="Google Shape;70;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4" name="Google Shape;74;p8"/>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 name="Google Shape;75;p8"/>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77" name="Google Shape;77;p8"/>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1159" name="Shape 1159"/>
        <p:cNvGrpSpPr/>
        <p:nvPr/>
      </p:nvGrpSpPr>
      <p:grpSpPr>
        <a:xfrm>
          <a:off x="0" y="0"/>
          <a:ext cx="0" cy="0"/>
          <a:chOff x="0" y="0"/>
          <a:chExt cx="0" cy="0"/>
        </a:xfrm>
      </p:grpSpPr>
      <p:sp>
        <p:nvSpPr>
          <p:cNvPr id="1160" name="Google Shape;1160;p72"/>
          <p:cNvSpPr txBox="1"/>
          <p:nvPr>
            <p:ph idx="1" type="subTitle"/>
          </p:nvPr>
        </p:nvSpPr>
        <p:spPr>
          <a:xfrm>
            <a:off x="2056425" y="3002508"/>
            <a:ext cx="2283000" cy="738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1" name="Google Shape;1161;p72"/>
          <p:cNvSpPr txBox="1"/>
          <p:nvPr>
            <p:ph idx="2" type="subTitle"/>
          </p:nvPr>
        </p:nvSpPr>
        <p:spPr>
          <a:xfrm>
            <a:off x="2056425" y="23643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2" name="Google Shape;1162;p72"/>
          <p:cNvSpPr txBox="1"/>
          <p:nvPr>
            <p:ph idx="3" type="subTitle"/>
          </p:nvPr>
        </p:nvSpPr>
        <p:spPr>
          <a:xfrm>
            <a:off x="5871375" y="3002508"/>
            <a:ext cx="2283000" cy="738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3" name="Google Shape;1163;p72"/>
          <p:cNvSpPr txBox="1"/>
          <p:nvPr>
            <p:ph idx="4" type="subTitle"/>
          </p:nvPr>
        </p:nvSpPr>
        <p:spPr>
          <a:xfrm>
            <a:off x="5871375" y="23643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4" name="Google Shape;1164;p72"/>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65" name="Google Shape;1165;p72"/>
          <p:cNvSpPr txBox="1"/>
          <p:nvPr>
            <p:ph idx="5" type="subTitle"/>
          </p:nvPr>
        </p:nvSpPr>
        <p:spPr>
          <a:xfrm>
            <a:off x="2056425" y="4860008"/>
            <a:ext cx="2283000" cy="738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6" name="Google Shape;1166;p72"/>
          <p:cNvSpPr txBox="1"/>
          <p:nvPr>
            <p:ph idx="6" type="subTitle"/>
          </p:nvPr>
        </p:nvSpPr>
        <p:spPr>
          <a:xfrm>
            <a:off x="2056425" y="42218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7" name="Google Shape;1167;p72"/>
          <p:cNvSpPr txBox="1"/>
          <p:nvPr>
            <p:ph idx="7" type="subTitle"/>
          </p:nvPr>
        </p:nvSpPr>
        <p:spPr>
          <a:xfrm>
            <a:off x="5871375" y="4860008"/>
            <a:ext cx="2283000" cy="7383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8" name="Google Shape;1168;p72"/>
          <p:cNvSpPr txBox="1"/>
          <p:nvPr>
            <p:ph idx="8" type="subTitle"/>
          </p:nvPr>
        </p:nvSpPr>
        <p:spPr>
          <a:xfrm>
            <a:off x="5871375" y="422186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9" name="Google Shape;1169;p72"/>
          <p:cNvSpPr txBox="1"/>
          <p:nvPr>
            <p:ph idx="9"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70" name="Google Shape;1170;p72"/>
          <p:cNvGrpSpPr/>
          <p:nvPr/>
        </p:nvGrpSpPr>
        <p:grpSpPr>
          <a:xfrm>
            <a:off x="2143296" y="6022739"/>
            <a:ext cx="5955157" cy="483582"/>
            <a:chOff x="2143296" y="651793"/>
            <a:chExt cx="5955157" cy="362696"/>
          </a:xfrm>
        </p:grpSpPr>
        <p:cxnSp>
          <p:nvCxnSpPr>
            <p:cNvPr id="1171" name="Google Shape;1171;p7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72" name="Google Shape;1172;p72"/>
            <p:cNvGrpSpPr/>
            <p:nvPr/>
          </p:nvGrpSpPr>
          <p:grpSpPr>
            <a:xfrm rot="-5400000">
              <a:off x="7826311" y="742347"/>
              <a:ext cx="362696" cy="181588"/>
              <a:chOff x="5733900" y="3128019"/>
              <a:chExt cx="1376978" cy="689400"/>
            </a:xfrm>
          </p:grpSpPr>
          <p:sp>
            <p:nvSpPr>
              <p:cNvPr id="1173" name="Google Shape;1173;p7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7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75" name="Google Shape;1175;p72"/>
          <p:cNvSpPr txBox="1"/>
          <p:nvPr>
            <p:ph hasCustomPrompt="1" idx="13"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76" name="Google Shape;1176;p7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1177" name="Shape 1177"/>
        <p:cNvGrpSpPr/>
        <p:nvPr/>
      </p:nvGrpSpPr>
      <p:grpSpPr>
        <a:xfrm>
          <a:off x="0" y="0"/>
          <a:ext cx="0" cy="0"/>
          <a:chOff x="0" y="0"/>
          <a:chExt cx="0" cy="0"/>
        </a:xfrm>
      </p:grpSpPr>
      <p:sp>
        <p:nvSpPr>
          <p:cNvPr id="1178" name="Google Shape;1178;p73"/>
          <p:cNvSpPr txBox="1"/>
          <p:nvPr>
            <p:ph type="title"/>
          </p:nvPr>
        </p:nvSpPr>
        <p:spPr>
          <a:xfrm>
            <a:off x="2114388" y="4729300"/>
            <a:ext cx="4915200" cy="6381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1179" name="Google Shape;1179;p73"/>
          <p:cNvSpPr txBox="1"/>
          <p:nvPr>
            <p:ph idx="1" type="subTitle"/>
          </p:nvPr>
        </p:nvSpPr>
        <p:spPr>
          <a:xfrm>
            <a:off x="2114413" y="5367133"/>
            <a:ext cx="4915200" cy="7731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80" name="Google Shape;1180;p73"/>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81" name="Google Shape;1181;p73"/>
          <p:cNvGrpSpPr/>
          <p:nvPr/>
        </p:nvGrpSpPr>
        <p:grpSpPr>
          <a:xfrm>
            <a:off x="2143296" y="389280"/>
            <a:ext cx="5955157" cy="483582"/>
            <a:chOff x="2143296" y="651793"/>
            <a:chExt cx="5955157" cy="362696"/>
          </a:xfrm>
        </p:grpSpPr>
        <p:cxnSp>
          <p:nvCxnSpPr>
            <p:cNvPr id="1182" name="Google Shape;1182;p7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83" name="Google Shape;1183;p73"/>
            <p:cNvGrpSpPr/>
            <p:nvPr/>
          </p:nvGrpSpPr>
          <p:grpSpPr>
            <a:xfrm rot="-5400000">
              <a:off x="7826311" y="742347"/>
              <a:ext cx="362696" cy="181588"/>
              <a:chOff x="5733900" y="3128019"/>
              <a:chExt cx="1376978" cy="689400"/>
            </a:xfrm>
          </p:grpSpPr>
          <p:sp>
            <p:nvSpPr>
              <p:cNvPr id="1184" name="Google Shape;1184;p7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7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86" name="Google Shape;1186;p73"/>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87" name="Google Shape;1187;p7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_1">
    <p:spTree>
      <p:nvGrpSpPr>
        <p:cNvPr id="1188" name="Shape 1188"/>
        <p:cNvGrpSpPr/>
        <p:nvPr/>
      </p:nvGrpSpPr>
      <p:grpSpPr>
        <a:xfrm>
          <a:off x="0" y="0"/>
          <a:ext cx="0" cy="0"/>
          <a:chOff x="0" y="0"/>
          <a:chExt cx="0" cy="0"/>
        </a:xfrm>
      </p:grpSpPr>
      <p:sp>
        <p:nvSpPr>
          <p:cNvPr id="1189" name="Google Shape;1189;p74"/>
          <p:cNvSpPr txBox="1"/>
          <p:nvPr>
            <p:ph type="title"/>
          </p:nvPr>
        </p:nvSpPr>
        <p:spPr>
          <a:xfrm>
            <a:off x="5782075" y="1462007"/>
            <a:ext cx="2570400" cy="2558700"/>
          </a:xfrm>
          <a:prstGeom prst="rect">
            <a:avLst/>
          </a:prstGeom>
        </p:spPr>
        <p:txBody>
          <a:bodyPr anchorCtr="0" anchor="t" bIns="91425" lIns="91425" spcFirstLastPara="1" rIns="91425" wrap="square" tIns="0">
            <a:noAutofit/>
          </a:bodyPr>
          <a:lstStyle>
            <a:lvl1pPr lvl="0">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1190" name="Google Shape;1190;p74"/>
          <p:cNvSpPr txBox="1"/>
          <p:nvPr>
            <p:ph idx="1" type="subTitle"/>
          </p:nvPr>
        </p:nvSpPr>
        <p:spPr>
          <a:xfrm>
            <a:off x="4751175" y="4190273"/>
            <a:ext cx="3601200" cy="14139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1400"/>
              <a:buNone/>
              <a:defRPr sz="16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91" name="Google Shape;1191;p74"/>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192" name="Google Shape;1192;p74"/>
          <p:cNvGrpSpPr/>
          <p:nvPr/>
        </p:nvGrpSpPr>
        <p:grpSpPr>
          <a:xfrm>
            <a:off x="2143296" y="389280"/>
            <a:ext cx="5955157" cy="483582"/>
            <a:chOff x="2143296" y="651793"/>
            <a:chExt cx="5955157" cy="362696"/>
          </a:xfrm>
        </p:grpSpPr>
        <p:cxnSp>
          <p:nvCxnSpPr>
            <p:cNvPr id="1193" name="Google Shape;1193;p7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94" name="Google Shape;1194;p74"/>
            <p:cNvGrpSpPr/>
            <p:nvPr/>
          </p:nvGrpSpPr>
          <p:grpSpPr>
            <a:xfrm rot="-5400000">
              <a:off x="7826311" y="742347"/>
              <a:ext cx="362696" cy="181588"/>
              <a:chOff x="5733900" y="3128019"/>
              <a:chExt cx="1376978" cy="689400"/>
            </a:xfrm>
          </p:grpSpPr>
          <p:sp>
            <p:nvSpPr>
              <p:cNvPr id="1195" name="Google Shape;1195;p7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7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97" name="Google Shape;1197;p74"/>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198" name="Google Shape;1198;p7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7">
    <p:spTree>
      <p:nvGrpSpPr>
        <p:cNvPr id="1199" name="Shape 1199"/>
        <p:cNvGrpSpPr/>
        <p:nvPr/>
      </p:nvGrpSpPr>
      <p:grpSpPr>
        <a:xfrm>
          <a:off x="0" y="0"/>
          <a:ext cx="0" cy="0"/>
          <a:chOff x="0" y="0"/>
          <a:chExt cx="0" cy="0"/>
        </a:xfrm>
      </p:grpSpPr>
      <p:sp>
        <p:nvSpPr>
          <p:cNvPr id="1200" name="Google Shape;1200;p75"/>
          <p:cNvSpPr txBox="1"/>
          <p:nvPr>
            <p:ph hasCustomPrompt="1" type="title"/>
          </p:nvPr>
        </p:nvSpPr>
        <p:spPr>
          <a:xfrm>
            <a:off x="4426075" y="1095600"/>
            <a:ext cx="3945600" cy="928800"/>
          </a:xfrm>
          <a:prstGeom prst="rect">
            <a:avLst/>
          </a:prstGeom>
        </p:spPr>
        <p:txBody>
          <a:bodyPr anchorCtr="0" anchor="t" bIns="91425" lIns="91425" spcFirstLastPara="1" rIns="91425" wrap="square" tIns="0">
            <a:noAutofit/>
          </a:bodyPr>
          <a:lstStyle>
            <a:lvl1pPr lvl="0">
              <a:spcBef>
                <a:spcPts val="0"/>
              </a:spcBef>
              <a:spcAft>
                <a:spcPts val="0"/>
              </a:spcAft>
              <a:buSzPts val="7200"/>
              <a:buNone/>
              <a:defRPr sz="5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201" name="Google Shape;1201;p75"/>
          <p:cNvSpPr txBox="1"/>
          <p:nvPr>
            <p:ph idx="1" type="subTitle"/>
          </p:nvPr>
        </p:nvSpPr>
        <p:spPr>
          <a:xfrm>
            <a:off x="4426075" y="2024125"/>
            <a:ext cx="3945600" cy="4005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2" name="Google Shape;1202;p75"/>
          <p:cNvSpPr txBox="1"/>
          <p:nvPr>
            <p:ph hasCustomPrompt="1" idx="2" type="title"/>
          </p:nvPr>
        </p:nvSpPr>
        <p:spPr>
          <a:xfrm>
            <a:off x="4426075" y="2865998"/>
            <a:ext cx="3945600" cy="928800"/>
          </a:xfrm>
          <a:prstGeom prst="rect">
            <a:avLst/>
          </a:prstGeom>
        </p:spPr>
        <p:txBody>
          <a:bodyPr anchorCtr="0" anchor="t" bIns="91425" lIns="91425" spcFirstLastPara="1" rIns="91425" wrap="square" tIns="0">
            <a:noAutofit/>
          </a:bodyPr>
          <a:lstStyle>
            <a:lvl1pPr lvl="0">
              <a:spcBef>
                <a:spcPts val="0"/>
              </a:spcBef>
              <a:spcAft>
                <a:spcPts val="0"/>
              </a:spcAft>
              <a:buSzPts val="7200"/>
              <a:buNone/>
              <a:defRPr sz="5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203" name="Google Shape;1203;p75"/>
          <p:cNvSpPr txBox="1"/>
          <p:nvPr>
            <p:ph idx="3" type="subTitle"/>
          </p:nvPr>
        </p:nvSpPr>
        <p:spPr>
          <a:xfrm>
            <a:off x="4426075" y="3794663"/>
            <a:ext cx="3945600" cy="4005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4" name="Google Shape;1204;p75"/>
          <p:cNvSpPr txBox="1"/>
          <p:nvPr>
            <p:ph hasCustomPrompt="1" idx="4" type="title"/>
          </p:nvPr>
        </p:nvSpPr>
        <p:spPr>
          <a:xfrm>
            <a:off x="4426075" y="4636553"/>
            <a:ext cx="3945600" cy="928800"/>
          </a:xfrm>
          <a:prstGeom prst="rect">
            <a:avLst/>
          </a:prstGeom>
        </p:spPr>
        <p:txBody>
          <a:bodyPr anchorCtr="0" anchor="t" bIns="91425" lIns="91425" spcFirstLastPara="1" rIns="91425" wrap="square" tIns="0">
            <a:noAutofit/>
          </a:bodyPr>
          <a:lstStyle>
            <a:lvl1pPr lvl="0">
              <a:spcBef>
                <a:spcPts val="0"/>
              </a:spcBef>
              <a:spcAft>
                <a:spcPts val="0"/>
              </a:spcAft>
              <a:buSzPts val="7200"/>
              <a:buNone/>
              <a:defRPr sz="5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205" name="Google Shape;1205;p75"/>
          <p:cNvSpPr txBox="1"/>
          <p:nvPr>
            <p:ph idx="5" type="subTitle"/>
          </p:nvPr>
        </p:nvSpPr>
        <p:spPr>
          <a:xfrm>
            <a:off x="4426075" y="5565201"/>
            <a:ext cx="3945600" cy="4005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6" name="Google Shape;1206;p75"/>
          <p:cNvSpPr txBox="1"/>
          <p:nvPr>
            <p:ph idx="6"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07" name="Google Shape;1207;p75"/>
          <p:cNvGrpSpPr/>
          <p:nvPr/>
        </p:nvGrpSpPr>
        <p:grpSpPr>
          <a:xfrm>
            <a:off x="2143296" y="389280"/>
            <a:ext cx="5955157" cy="483582"/>
            <a:chOff x="2143296" y="651793"/>
            <a:chExt cx="5955157" cy="362696"/>
          </a:xfrm>
        </p:grpSpPr>
        <p:cxnSp>
          <p:nvCxnSpPr>
            <p:cNvPr id="1208" name="Google Shape;1208;p7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09" name="Google Shape;1209;p75"/>
            <p:cNvGrpSpPr/>
            <p:nvPr/>
          </p:nvGrpSpPr>
          <p:grpSpPr>
            <a:xfrm rot="-5400000">
              <a:off x="7826311" y="742347"/>
              <a:ext cx="362696" cy="181588"/>
              <a:chOff x="5733900" y="3128019"/>
              <a:chExt cx="1376978" cy="689400"/>
            </a:xfrm>
          </p:grpSpPr>
          <p:sp>
            <p:nvSpPr>
              <p:cNvPr id="1210" name="Google Shape;1210;p7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7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12" name="Google Shape;1212;p75"/>
          <p:cNvSpPr txBox="1"/>
          <p:nvPr>
            <p:ph hasCustomPrompt="1" idx="7"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213" name="Google Shape;1213;p7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7_1">
    <p:spTree>
      <p:nvGrpSpPr>
        <p:cNvPr id="1214" name="Shape 1214"/>
        <p:cNvGrpSpPr/>
        <p:nvPr/>
      </p:nvGrpSpPr>
      <p:grpSpPr>
        <a:xfrm>
          <a:off x="0" y="0"/>
          <a:ext cx="0" cy="0"/>
          <a:chOff x="0" y="0"/>
          <a:chExt cx="0" cy="0"/>
        </a:xfrm>
      </p:grpSpPr>
      <p:sp>
        <p:nvSpPr>
          <p:cNvPr id="1215" name="Google Shape;1215;p76"/>
          <p:cNvSpPr txBox="1"/>
          <p:nvPr>
            <p:ph idx="1" type="subTitle"/>
          </p:nvPr>
        </p:nvSpPr>
        <p:spPr>
          <a:xfrm>
            <a:off x="1063400" y="3589310"/>
            <a:ext cx="2283000" cy="7479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6" name="Google Shape;1216;p76"/>
          <p:cNvSpPr txBox="1"/>
          <p:nvPr>
            <p:ph idx="2" type="subTitle"/>
          </p:nvPr>
        </p:nvSpPr>
        <p:spPr>
          <a:xfrm>
            <a:off x="1049278" y="296508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7" name="Google Shape;1217;p76"/>
          <p:cNvSpPr txBox="1"/>
          <p:nvPr>
            <p:ph idx="3" type="subTitle"/>
          </p:nvPr>
        </p:nvSpPr>
        <p:spPr>
          <a:xfrm>
            <a:off x="3582950" y="3589310"/>
            <a:ext cx="2283000" cy="7479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8" name="Google Shape;1218;p76"/>
          <p:cNvSpPr txBox="1"/>
          <p:nvPr>
            <p:ph idx="4" type="subTitle"/>
          </p:nvPr>
        </p:nvSpPr>
        <p:spPr>
          <a:xfrm>
            <a:off x="3568828" y="296508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9" name="Google Shape;1219;p76"/>
          <p:cNvSpPr txBox="1"/>
          <p:nvPr>
            <p:ph idx="5" type="subTitle"/>
          </p:nvPr>
        </p:nvSpPr>
        <p:spPr>
          <a:xfrm>
            <a:off x="6102500" y="3589310"/>
            <a:ext cx="2283000" cy="7479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sz="1400"/>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20" name="Google Shape;1220;p76"/>
          <p:cNvSpPr txBox="1"/>
          <p:nvPr>
            <p:ph idx="6" type="subTitle"/>
          </p:nvPr>
        </p:nvSpPr>
        <p:spPr>
          <a:xfrm>
            <a:off x="6088378" y="2965080"/>
            <a:ext cx="2283000" cy="544500"/>
          </a:xfrm>
          <a:prstGeom prst="rect">
            <a:avLst/>
          </a:prstGeom>
        </p:spPr>
        <p:txBody>
          <a:bodyPr anchorCtr="0" anchor="t" bIns="91425" lIns="91425" spcFirstLastPara="1" rIns="91425" wrap="square" tIns="91425">
            <a:noAutofit/>
          </a:bodyPr>
          <a:lstStyle>
            <a:lvl1pPr lvl="0">
              <a:lnSpc>
                <a:spcPct val="100000"/>
              </a:lnSpc>
              <a:spcBef>
                <a:spcPts val="1000"/>
              </a:spcBef>
              <a:spcAft>
                <a:spcPts val="0"/>
              </a:spcAft>
              <a:buSzPts val="1400"/>
              <a:buNone/>
              <a:defRPr b="1" sz="2200">
                <a:latin typeface="Outfit"/>
                <a:ea typeface="Outfit"/>
                <a:cs typeface="Outfit"/>
                <a:sym typeface="Outfit"/>
              </a:defRPr>
            </a:lvl1pPr>
            <a:lvl2pPr lvl="1" algn="ctr">
              <a:spcBef>
                <a:spcPts val="0"/>
              </a:spcBef>
              <a:spcAft>
                <a:spcPts val="0"/>
              </a:spcAft>
              <a:buSzPts val="2000"/>
              <a:buNone/>
              <a:defRPr/>
            </a:lvl2pPr>
            <a:lvl3pPr lvl="2" algn="ctr">
              <a:spcBef>
                <a:spcPts val="0"/>
              </a:spcBef>
              <a:spcAft>
                <a:spcPts val="0"/>
              </a:spcAft>
              <a:buSzPts val="1800"/>
              <a:buNone/>
              <a:defRPr/>
            </a:lvl3pPr>
            <a:lvl4pPr lvl="3" algn="ctr">
              <a:spcBef>
                <a:spcPts val="0"/>
              </a:spcBef>
              <a:spcAft>
                <a:spcPts val="0"/>
              </a:spcAft>
              <a:buSzPts val="16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21" name="Google Shape;1221;p76"/>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222" name="Google Shape;1222;p76"/>
          <p:cNvSpPr txBox="1"/>
          <p:nvPr>
            <p:ph hasCustomPrompt="1" idx="7" type="title"/>
          </p:nvPr>
        </p:nvSpPr>
        <p:spPr>
          <a:xfrm>
            <a:off x="911000" y="1954250"/>
            <a:ext cx="2283000" cy="816300"/>
          </a:xfrm>
          <a:prstGeom prst="rect">
            <a:avLst/>
          </a:prstGeom>
        </p:spPr>
        <p:txBody>
          <a:bodyPr anchorCtr="0" anchor="t" bIns="91425" lIns="91425" spcFirstLastPara="1" rIns="91425" wrap="square" tIns="0">
            <a:noAutofit/>
          </a:bodyPr>
          <a:lstStyle>
            <a:lvl1pPr lvl="0" algn="l">
              <a:spcBef>
                <a:spcPts val="0"/>
              </a:spcBef>
              <a:spcAft>
                <a:spcPts val="0"/>
              </a:spcAft>
              <a:buSzPts val="7200"/>
              <a:buNone/>
              <a:defRPr sz="5000">
                <a:solidFill>
                  <a:schemeClr val="lt2"/>
                </a:solidFill>
              </a:defRPr>
            </a:lvl1pPr>
            <a:lvl2pPr lvl="1" algn="l">
              <a:spcBef>
                <a:spcPts val="0"/>
              </a:spcBef>
              <a:spcAft>
                <a:spcPts val="0"/>
              </a:spcAft>
              <a:buSzPts val="7200"/>
              <a:buNone/>
              <a:defRPr sz="7200"/>
            </a:lvl2pPr>
            <a:lvl3pPr lvl="2" algn="l">
              <a:spcBef>
                <a:spcPts val="0"/>
              </a:spcBef>
              <a:spcAft>
                <a:spcPts val="0"/>
              </a:spcAft>
              <a:buSzPts val="7200"/>
              <a:buNone/>
              <a:defRPr sz="7200"/>
            </a:lvl3pPr>
            <a:lvl4pPr lvl="3" algn="l">
              <a:spcBef>
                <a:spcPts val="0"/>
              </a:spcBef>
              <a:spcAft>
                <a:spcPts val="0"/>
              </a:spcAft>
              <a:buSzPts val="7200"/>
              <a:buNone/>
              <a:defRPr sz="7200"/>
            </a:lvl4pPr>
            <a:lvl5pPr lvl="4" algn="l">
              <a:spcBef>
                <a:spcPts val="0"/>
              </a:spcBef>
              <a:spcAft>
                <a:spcPts val="0"/>
              </a:spcAft>
              <a:buSzPts val="7200"/>
              <a:buNone/>
              <a:defRPr sz="7200"/>
            </a:lvl5pPr>
            <a:lvl6pPr lvl="5" algn="l">
              <a:spcBef>
                <a:spcPts val="0"/>
              </a:spcBef>
              <a:spcAft>
                <a:spcPts val="0"/>
              </a:spcAft>
              <a:buSzPts val="7200"/>
              <a:buNone/>
              <a:defRPr sz="7200"/>
            </a:lvl6pPr>
            <a:lvl7pPr lvl="6" algn="l">
              <a:spcBef>
                <a:spcPts val="0"/>
              </a:spcBef>
              <a:spcAft>
                <a:spcPts val="0"/>
              </a:spcAft>
              <a:buSzPts val="7200"/>
              <a:buNone/>
              <a:defRPr sz="7200"/>
            </a:lvl7pPr>
            <a:lvl8pPr lvl="7" algn="l">
              <a:spcBef>
                <a:spcPts val="0"/>
              </a:spcBef>
              <a:spcAft>
                <a:spcPts val="0"/>
              </a:spcAft>
              <a:buSzPts val="7200"/>
              <a:buNone/>
              <a:defRPr sz="7200"/>
            </a:lvl8pPr>
            <a:lvl9pPr lvl="8" algn="l">
              <a:spcBef>
                <a:spcPts val="0"/>
              </a:spcBef>
              <a:spcAft>
                <a:spcPts val="0"/>
              </a:spcAft>
              <a:buSzPts val="7200"/>
              <a:buNone/>
              <a:defRPr sz="7200"/>
            </a:lvl9pPr>
          </a:lstStyle>
          <a:p>
            <a:r>
              <a:t>xx%</a:t>
            </a:r>
          </a:p>
        </p:txBody>
      </p:sp>
      <p:sp>
        <p:nvSpPr>
          <p:cNvPr id="1223" name="Google Shape;1223;p76"/>
          <p:cNvSpPr txBox="1"/>
          <p:nvPr>
            <p:ph hasCustomPrompt="1" idx="8" type="title"/>
          </p:nvPr>
        </p:nvSpPr>
        <p:spPr>
          <a:xfrm>
            <a:off x="3430550" y="1954250"/>
            <a:ext cx="2283000" cy="816300"/>
          </a:xfrm>
          <a:prstGeom prst="rect">
            <a:avLst/>
          </a:prstGeom>
        </p:spPr>
        <p:txBody>
          <a:bodyPr anchorCtr="0" anchor="t" bIns="91425" lIns="91425" spcFirstLastPara="1" rIns="91425" wrap="square" tIns="0">
            <a:noAutofit/>
          </a:bodyPr>
          <a:lstStyle>
            <a:lvl1pPr lvl="0" algn="l">
              <a:spcBef>
                <a:spcPts val="0"/>
              </a:spcBef>
              <a:spcAft>
                <a:spcPts val="0"/>
              </a:spcAft>
              <a:buSzPts val="7200"/>
              <a:buNone/>
              <a:defRPr sz="5000">
                <a:solidFill>
                  <a:schemeClr val="dk2"/>
                </a:solidFill>
              </a:defRPr>
            </a:lvl1pPr>
            <a:lvl2pPr lvl="1" algn="l">
              <a:spcBef>
                <a:spcPts val="0"/>
              </a:spcBef>
              <a:spcAft>
                <a:spcPts val="0"/>
              </a:spcAft>
              <a:buSzPts val="7200"/>
              <a:buNone/>
              <a:defRPr sz="7200"/>
            </a:lvl2pPr>
            <a:lvl3pPr lvl="2" algn="l">
              <a:spcBef>
                <a:spcPts val="0"/>
              </a:spcBef>
              <a:spcAft>
                <a:spcPts val="0"/>
              </a:spcAft>
              <a:buSzPts val="7200"/>
              <a:buNone/>
              <a:defRPr sz="7200"/>
            </a:lvl3pPr>
            <a:lvl4pPr lvl="3" algn="l">
              <a:spcBef>
                <a:spcPts val="0"/>
              </a:spcBef>
              <a:spcAft>
                <a:spcPts val="0"/>
              </a:spcAft>
              <a:buSzPts val="7200"/>
              <a:buNone/>
              <a:defRPr sz="7200"/>
            </a:lvl4pPr>
            <a:lvl5pPr lvl="4" algn="l">
              <a:spcBef>
                <a:spcPts val="0"/>
              </a:spcBef>
              <a:spcAft>
                <a:spcPts val="0"/>
              </a:spcAft>
              <a:buSzPts val="7200"/>
              <a:buNone/>
              <a:defRPr sz="7200"/>
            </a:lvl5pPr>
            <a:lvl6pPr lvl="5" algn="l">
              <a:spcBef>
                <a:spcPts val="0"/>
              </a:spcBef>
              <a:spcAft>
                <a:spcPts val="0"/>
              </a:spcAft>
              <a:buSzPts val="7200"/>
              <a:buNone/>
              <a:defRPr sz="7200"/>
            </a:lvl6pPr>
            <a:lvl7pPr lvl="6" algn="l">
              <a:spcBef>
                <a:spcPts val="0"/>
              </a:spcBef>
              <a:spcAft>
                <a:spcPts val="0"/>
              </a:spcAft>
              <a:buSzPts val="7200"/>
              <a:buNone/>
              <a:defRPr sz="7200"/>
            </a:lvl7pPr>
            <a:lvl8pPr lvl="7" algn="l">
              <a:spcBef>
                <a:spcPts val="0"/>
              </a:spcBef>
              <a:spcAft>
                <a:spcPts val="0"/>
              </a:spcAft>
              <a:buSzPts val="7200"/>
              <a:buNone/>
              <a:defRPr sz="7200"/>
            </a:lvl8pPr>
            <a:lvl9pPr lvl="8" algn="l">
              <a:spcBef>
                <a:spcPts val="0"/>
              </a:spcBef>
              <a:spcAft>
                <a:spcPts val="0"/>
              </a:spcAft>
              <a:buSzPts val="7200"/>
              <a:buNone/>
              <a:defRPr sz="7200"/>
            </a:lvl9pPr>
          </a:lstStyle>
          <a:p>
            <a:r>
              <a:t>xx%</a:t>
            </a:r>
          </a:p>
        </p:txBody>
      </p:sp>
      <p:sp>
        <p:nvSpPr>
          <p:cNvPr id="1224" name="Google Shape;1224;p76"/>
          <p:cNvSpPr txBox="1"/>
          <p:nvPr>
            <p:ph hasCustomPrompt="1" idx="9" type="title"/>
          </p:nvPr>
        </p:nvSpPr>
        <p:spPr>
          <a:xfrm>
            <a:off x="5950100" y="1954250"/>
            <a:ext cx="2283000" cy="816300"/>
          </a:xfrm>
          <a:prstGeom prst="rect">
            <a:avLst/>
          </a:prstGeom>
        </p:spPr>
        <p:txBody>
          <a:bodyPr anchorCtr="0" anchor="t" bIns="91425" lIns="91425" spcFirstLastPara="1" rIns="91425" wrap="square" tIns="0">
            <a:noAutofit/>
          </a:bodyPr>
          <a:lstStyle>
            <a:lvl1pPr lvl="0" algn="l">
              <a:spcBef>
                <a:spcPts val="0"/>
              </a:spcBef>
              <a:spcAft>
                <a:spcPts val="0"/>
              </a:spcAft>
              <a:buSzPts val="7200"/>
              <a:buNone/>
              <a:defRPr sz="5000">
                <a:solidFill>
                  <a:schemeClr val="accent1"/>
                </a:solidFill>
              </a:defRPr>
            </a:lvl1pPr>
            <a:lvl2pPr lvl="1" algn="l">
              <a:spcBef>
                <a:spcPts val="0"/>
              </a:spcBef>
              <a:spcAft>
                <a:spcPts val="0"/>
              </a:spcAft>
              <a:buSzPts val="7200"/>
              <a:buNone/>
              <a:defRPr sz="7200"/>
            </a:lvl2pPr>
            <a:lvl3pPr lvl="2" algn="l">
              <a:spcBef>
                <a:spcPts val="0"/>
              </a:spcBef>
              <a:spcAft>
                <a:spcPts val="0"/>
              </a:spcAft>
              <a:buSzPts val="7200"/>
              <a:buNone/>
              <a:defRPr sz="7200"/>
            </a:lvl3pPr>
            <a:lvl4pPr lvl="3" algn="l">
              <a:spcBef>
                <a:spcPts val="0"/>
              </a:spcBef>
              <a:spcAft>
                <a:spcPts val="0"/>
              </a:spcAft>
              <a:buSzPts val="7200"/>
              <a:buNone/>
              <a:defRPr sz="7200"/>
            </a:lvl4pPr>
            <a:lvl5pPr lvl="4" algn="l">
              <a:spcBef>
                <a:spcPts val="0"/>
              </a:spcBef>
              <a:spcAft>
                <a:spcPts val="0"/>
              </a:spcAft>
              <a:buSzPts val="7200"/>
              <a:buNone/>
              <a:defRPr sz="7200"/>
            </a:lvl5pPr>
            <a:lvl6pPr lvl="5" algn="l">
              <a:spcBef>
                <a:spcPts val="0"/>
              </a:spcBef>
              <a:spcAft>
                <a:spcPts val="0"/>
              </a:spcAft>
              <a:buSzPts val="7200"/>
              <a:buNone/>
              <a:defRPr sz="7200"/>
            </a:lvl6pPr>
            <a:lvl7pPr lvl="6" algn="l">
              <a:spcBef>
                <a:spcPts val="0"/>
              </a:spcBef>
              <a:spcAft>
                <a:spcPts val="0"/>
              </a:spcAft>
              <a:buSzPts val="7200"/>
              <a:buNone/>
              <a:defRPr sz="7200"/>
            </a:lvl7pPr>
            <a:lvl8pPr lvl="7" algn="l">
              <a:spcBef>
                <a:spcPts val="0"/>
              </a:spcBef>
              <a:spcAft>
                <a:spcPts val="0"/>
              </a:spcAft>
              <a:buSzPts val="7200"/>
              <a:buNone/>
              <a:defRPr sz="7200"/>
            </a:lvl8pPr>
            <a:lvl9pPr lvl="8" algn="l">
              <a:spcBef>
                <a:spcPts val="0"/>
              </a:spcBef>
              <a:spcAft>
                <a:spcPts val="0"/>
              </a:spcAft>
              <a:buSzPts val="7200"/>
              <a:buNone/>
              <a:defRPr sz="7200"/>
            </a:lvl9pPr>
          </a:lstStyle>
          <a:p>
            <a:r>
              <a:t>xx%</a:t>
            </a:r>
          </a:p>
        </p:txBody>
      </p:sp>
      <p:sp>
        <p:nvSpPr>
          <p:cNvPr id="1225" name="Google Shape;1225;p76"/>
          <p:cNvSpPr txBox="1"/>
          <p:nvPr>
            <p:ph idx="13"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26" name="Google Shape;1226;p76"/>
          <p:cNvGrpSpPr/>
          <p:nvPr/>
        </p:nvGrpSpPr>
        <p:grpSpPr>
          <a:xfrm>
            <a:off x="2143296" y="6022739"/>
            <a:ext cx="5955157" cy="483582"/>
            <a:chOff x="2143296" y="651793"/>
            <a:chExt cx="5955157" cy="362696"/>
          </a:xfrm>
        </p:grpSpPr>
        <p:cxnSp>
          <p:nvCxnSpPr>
            <p:cNvPr id="1227" name="Google Shape;1227;p7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28" name="Google Shape;1228;p76"/>
            <p:cNvGrpSpPr/>
            <p:nvPr/>
          </p:nvGrpSpPr>
          <p:grpSpPr>
            <a:xfrm rot="-5400000">
              <a:off x="7826311" y="742347"/>
              <a:ext cx="362696" cy="181588"/>
              <a:chOff x="5733900" y="3128019"/>
              <a:chExt cx="1376978" cy="689400"/>
            </a:xfrm>
          </p:grpSpPr>
          <p:sp>
            <p:nvSpPr>
              <p:cNvPr id="1229" name="Google Shape;1229;p7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7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31" name="Google Shape;1231;p76"/>
          <p:cNvSpPr txBox="1"/>
          <p:nvPr>
            <p:ph hasCustomPrompt="1" idx="14"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232" name="Google Shape;1232;p7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233" name="Shape 1233"/>
        <p:cNvGrpSpPr/>
        <p:nvPr/>
      </p:nvGrpSpPr>
      <p:grpSpPr>
        <a:xfrm>
          <a:off x="0" y="0"/>
          <a:ext cx="0" cy="0"/>
          <a:chOff x="0" y="0"/>
          <a:chExt cx="0" cy="0"/>
        </a:xfrm>
      </p:grpSpPr>
      <p:sp>
        <p:nvSpPr>
          <p:cNvPr id="1234" name="Google Shape;1234;p77"/>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a:latin typeface="Lexend"/>
                <a:ea typeface="Lexend"/>
                <a:cs typeface="Lexend"/>
                <a:sym typeface="Lexend"/>
              </a:defRPr>
            </a:lvl1pPr>
            <a:lvl2pPr lvl="1">
              <a:spcBef>
                <a:spcPts val="0"/>
              </a:spcBef>
              <a:spcAft>
                <a:spcPts val="0"/>
              </a:spcAft>
              <a:buSzPts val="3200"/>
              <a:buNone/>
              <a:defRPr>
                <a:latin typeface="Lexend"/>
                <a:ea typeface="Lexend"/>
                <a:cs typeface="Lexend"/>
                <a:sym typeface="Lexend"/>
              </a:defRPr>
            </a:lvl2pPr>
            <a:lvl3pPr lvl="2">
              <a:spcBef>
                <a:spcPts val="0"/>
              </a:spcBef>
              <a:spcAft>
                <a:spcPts val="0"/>
              </a:spcAft>
              <a:buSzPts val="3200"/>
              <a:buNone/>
              <a:defRPr>
                <a:latin typeface="Lexend"/>
                <a:ea typeface="Lexend"/>
                <a:cs typeface="Lexend"/>
                <a:sym typeface="Lexend"/>
              </a:defRPr>
            </a:lvl3pPr>
            <a:lvl4pPr lvl="3">
              <a:spcBef>
                <a:spcPts val="0"/>
              </a:spcBef>
              <a:spcAft>
                <a:spcPts val="0"/>
              </a:spcAft>
              <a:buSzPts val="3200"/>
              <a:buNone/>
              <a:defRPr>
                <a:latin typeface="Lexend"/>
                <a:ea typeface="Lexend"/>
                <a:cs typeface="Lexend"/>
                <a:sym typeface="Lexend"/>
              </a:defRPr>
            </a:lvl4pPr>
            <a:lvl5pPr lvl="4">
              <a:spcBef>
                <a:spcPts val="0"/>
              </a:spcBef>
              <a:spcAft>
                <a:spcPts val="0"/>
              </a:spcAft>
              <a:buSzPts val="3200"/>
              <a:buNone/>
              <a:defRPr>
                <a:latin typeface="Lexend"/>
                <a:ea typeface="Lexend"/>
                <a:cs typeface="Lexend"/>
                <a:sym typeface="Lexend"/>
              </a:defRPr>
            </a:lvl5pPr>
            <a:lvl6pPr lvl="5">
              <a:spcBef>
                <a:spcPts val="0"/>
              </a:spcBef>
              <a:spcAft>
                <a:spcPts val="0"/>
              </a:spcAft>
              <a:buSzPts val="3200"/>
              <a:buNone/>
              <a:defRPr>
                <a:latin typeface="Lexend"/>
                <a:ea typeface="Lexend"/>
                <a:cs typeface="Lexend"/>
                <a:sym typeface="Lexend"/>
              </a:defRPr>
            </a:lvl6pPr>
            <a:lvl7pPr lvl="6">
              <a:spcBef>
                <a:spcPts val="0"/>
              </a:spcBef>
              <a:spcAft>
                <a:spcPts val="0"/>
              </a:spcAft>
              <a:buSzPts val="3200"/>
              <a:buNone/>
              <a:defRPr>
                <a:latin typeface="Lexend"/>
                <a:ea typeface="Lexend"/>
                <a:cs typeface="Lexend"/>
                <a:sym typeface="Lexend"/>
              </a:defRPr>
            </a:lvl7pPr>
            <a:lvl8pPr lvl="7">
              <a:spcBef>
                <a:spcPts val="0"/>
              </a:spcBef>
              <a:spcAft>
                <a:spcPts val="0"/>
              </a:spcAft>
              <a:buSzPts val="3200"/>
              <a:buNone/>
              <a:defRPr>
                <a:latin typeface="Lexend"/>
                <a:ea typeface="Lexend"/>
                <a:cs typeface="Lexend"/>
                <a:sym typeface="Lexend"/>
              </a:defRPr>
            </a:lvl8pPr>
            <a:lvl9pPr lvl="8">
              <a:spcBef>
                <a:spcPts val="0"/>
              </a:spcBef>
              <a:spcAft>
                <a:spcPts val="0"/>
              </a:spcAft>
              <a:buSzPts val="3200"/>
              <a:buNone/>
              <a:defRPr>
                <a:latin typeface="Lexend"/>
                <a:ea typeface="Lexend"/>
                <a:cs typeface="Lexend"/>
                <a:sym typeface="Lexend"/>
              </a:defRPr>
            </a:lvl9pPr>
          </a:lstStyle>
          <a:p/>
        </p:txBody>
      </p:sp>
      <p:sp>
        <p:nvSpPr>
          <p:cNvPr id="1235" name="Google Shape;1235;p77"/>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36" name="Google Shape;1236;p77"/>
          <p:cNvGrpSpPr/>
          <p:nvPr/>
        </p:nvGrpSpPr>
        <p:grpSpPr>
          <a:xfrm>
            <a:off x="2143296" y="6022739"/>
            <a:ext cx="5955157" cy="483582"/>
            <a:chOff x="2143296" y="651793"/>
            <a:chExt cx="5955157" cy="362696"/>
          </a:xfrm>
        </p:grpSpPr>
        <p:cxnSp>
          <p:nvCxnSpPr>
            <p:cNvPr id="1237" name="Google Shape;1237;p77"/>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38" name="Google Shape;1238;p77"/>
            <p:cNvGrpSpPr/>
            <p:nvPr/>
          </p:nvGrpSpPr>
          <p:grpSpPr>
            <a:xfrm rot="-5400000">
              <a:off x="7826311" y="742347"/>
              <a:ext cx="362696" cy="181588"/>
              <a:chOff x="5733900" y="3128019"/>
              <a:chExt cx="1376978" cy="689400"/>
            </a:xfrm>
          </p:grpSpPr>
          <p:sp>
            <p:nvSpPr>
              <p:cNvPr id="1239" name="Google Shape;1239;p77"/>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77"/>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1" name="Google Shape;1241;p77"/>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242" name="Google Shape;1242;p7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1243" name="Shape 1243"/>
        <p:cNvGrpSpPr/>
        <p:nvPr/>
      </p:nvGrpSpPr>
      <p:grpSpPr>
        <a:xfrm>
          <a:off x="0" y="0"/>
          <a:ext cx="0" cy="0"/>
          <a:chOff x="0" y="0"/>
          <a:chExt cx="0" cy="0"/>
        </a:xfrm>
      </p:grpSpPr>
      <p:sp>
        <p:nvSpPr>
          <p:cNvPr id="1244" name="Google Shape;1244;p78"/>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a:latin typeface="Lexend"/>
                <a:ea typeface="Lexend"/>
                <a:cs typeface="Lexend"/>
                <a:sym typeface="Lexend"/>
              </a:defRPr>
            </a:lvl1pPr>
            <a:lvl2pPr lvl="1">
              <a:spcBef>
                <a:spcPts val="0"/>
              </a:spcBef>
              <a:spcAft>
                <a:spcPts val="0"/>
              </a:spcAft>
              <a:buSzPts val="3200"/>
              <a:buNone/>
              <a:defRPr>
                <a:latin typeface="Lexend"/>
                <a:ea typeface="Lexend"/>
                <a:cs typeface="Lexend"/>
                <a:sym typeface="Lexend"/>
              </a:defRPr>
            </a:lvl2pPr>
            <a:lvl3pPr lvl="2">
              <a:spcBef>
                <a:spcPts val="0"/>
              </a:spcBef>
              <a:spcAft>
                <a:spcPts val="0"/>
              </a:spcAft>
              <a:buSzPts val="3200"/>
              <a:buNone/>
              <a:defRPr>
                <a:latin typeface="Lexend"/>
                <a:ea typeface="Lexend"/>
                <a:cs typeface="Lexend"/>
                <a:sym typeface="Lexend"/>
              </a:defRPr>
            </a:lvl3pPr>
            <a:lvl4pPr lvl="3">
              <a:spcBef>
                <a:spcPts val="0"/>
              </a:spcBef>
              <a:spcAft>
                <a:spcPts val="0"/>
              </a:spcAft>
              <a:buSzPts val="3200"/>
              <a:buNone/>
              <a:defRPr>
                <a:latin typeface="Lexend"/>
                <a:ea typeface="Lexend"/>
                <a:cs typeface="Lexend"/>
                <a:sym typeface="Lexend"/>
              </a:defRPr>
            </a:lvl4pPr>
            <a:lvl5pPr lvl="4">
              <a:spcBef>
                <a:spcPts val="0"/>
              </a:spcBef>
              <a:spcAft>
                <a:spcPts val="0"/>
              </a:spcAft>
              <a:buSzPts val="3200"/>
              <a:buNone/>
              <a:defRPr>
                <a:latin typeface="Lexend"/>
                <a:ea typeface="Lexend"/>
                <a:cs typeface="Lexend"/>
                <a:sym typeface="Lexend"/>
              </a:defRPr>
            </a:lvl5pPr>
            <a:lvl6pPr lvl="5">
              <a:spcBef>
                <a:spcPts val="0"/>
              </a:spcBef>
              <a:spcAft>
                <a:spcPts val="0"/>
              </a:spcAft>
              <a:buSzPts val="3200"/>
              <a:buNone/>
              <a:defRPr>
                <a:latin typeface="Lexend"/>
                <a:ea typeface="Lexend"/>
                <a:cs typeface="Lexend"/>
                <a:sym typeface="Lexend"/>
              </a:defRPr>
            </a:lvl6pPr>
            <a:lvl7pPr lvl="6">
              <a:spcBef>
                <a:spcPts val="0"/>
              </a:spcBef>
              <a:spcAft>
                <a:spcPts val="0"/>
              </a:spcAft>
              <a:buSzPts val="3200"/>
              <a:buNone/>
              <a:defRPr>
                <a:latin typeface="Lexend"/>
                <a:ea typeface="Lexend"/>
                <a:cs typeface="Lexend"/>
                <a:sym typeface="Lexend"/>
              </a:defRPr>
            </a:lvl7pPr>
            <a:lvl8pPr lvl="7">
              <a:spcBef>
                <a:spcPts val="0"/>
              </a:spcBef>
              <a:spcAft>
                <a:spcPts val="0"/>
              </a:spcAft>
              <a:buSzPts val="3200"/>
              <a:buNone/>
              <a:defRPr>
                <a:latin typeface="Lexend"/>
                <a:ea typeface="Lexend"/>
                <a:cs typeface="Lexend"/>
                <a:sym typeface="Lexend"/>
              </a:defRPr>
            </a:lvl8pPr>
            <a:lvl9pPr lvl="8">
              <a:spcBef>
                <a:spcPts val="0"/>
              </a:spcBef>
              <a:spcAft>
                <a:spcPts val="0"/>
              </a:spcAft>
              <a:buSzPts val="3200"/>
              <a:buNone/>
              <a:defRPr>
                <a:latin typeface="Lexend"/>
                <a:ea typeface="Lexend"/>
                <a:cs typeface="Lexend"/>
                <a:sym typeface="Lexend"/>
              </a:defRPr>
            </a:lvl9pPr>
          </a:lstStyle>
          <a:p/>
        </p:txBody>
      </p:sp>
      <p:sp>
        <p:nvSpPr>
          <p:cNvPr id="1245" name="Google Shape;1245;p78"/>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46" name="Google Shape;1246;p78"/>
          <p:cNvGrpSpPr/>
          <p:nvPr/>
        </p:nvGrpSpPr>
        <p:grpSpPr>
          <a:xfrm>
            <a:off x="2143296" y="6022739"/>
            <a:ext cx="5955157" cy="483582"/>
            <a:chOff x="2143296" y="651793"/>
            <a:chExt cx="5955157" cy="362696"/>
          </a:xfrm>
        </p:grpSpPr>
        <p:cxnSp>
          <p:nvCxnSpPr>
            <p:cNvPr id="1247" name="Google Shape;1247;p7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48" name="Google Shape;1248;p78"/>
            <p:cNvGrpSpPr/>
            <p:nvPr/>
          </p:nvGrpSpPr>
          <p:grpSpPr>
            <a:xfrm rot="-5400000">
              <a:off x="7826311" y="742347"/>
              <a:ext cx="362696" cy="181588"/>
              <a:chOff x="5733900" y="3128019"/>
              <a:chExt cx="1376978" cy="689400"/>
            </a:xfrm>
          </p:grpSpPr>
          <p:sp>
            <p:nvSpPr>
              <p:cNvPr id="1249" name="Google Shape;1249;p7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7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1" name="Google Shape;1251;p78"/>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252" name="Google Shape;1252;p7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253" name="Shape 1253"/>
        <p:cNvGrpSpPr/>
        <p:nvPr/>
      </p:nvGrpSpPr>
      <p:grpSpPr>
        <a:xfrm>
          <a:off x="0" y="0"/>
          <a:ext cx="0" cy="0"/>
          <a:chOff x="0" y="0"/>
          <a:chExt cx="0" cy="0"/>
        </a:xfrm>
      </p:grpSpPr>
      <p:sp>
        <p:nvSpPr>
          <p:cNvPr id="1254" name="Google Shape;1254;p79"/>
          <p:cNvSpPr txBox="1"/>
          <p:nvPr>
            <p:ph type="title"/>
          </p:nvPr>
        </p:nvSpPr>
        <p:spPr>
          <a:xfrm>
            <a:off x="814950" y="926333"/>
            <a:ext cx="3856500" cy="10791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6000">
                <a:latin typeface="Lexend"/>
                <a:ea typeface="Lexend"/>
                <a:cs typeface="Lexend"/>
                <a:sym typeface="Lexend"/>
              </a:defRPr>
            </a:lvl1pPr>
            <a:lvl2pPr lvl="1" algn="l">
              <a:spcBef>
                <a:spcPts val="0"/>
              </a:spcBef>
              <a:spcAft>
                <a:spcPts val="0"/>
              </a:spcAft>
              <a:buSzPts val="3200"/>
              <a:buNone/>
              <a:defRPr>
                <a:latin typeface="Lexend Light"/>
                <a:ea typeface="Lexend Light"/>
                <a:cs typeface="Lexend Light"/>
                <a:sym typeface="Lexend Light"/>
              </a:defRPr>
            </a:lvl2pPr>
            <a:lvl3pPr lvl="2" algn="l">
              <a:spcBef>
                <a:spcPts val="0"/>
              </a:spcBef>
              <a:spcAft>
                <a:spcPts val="0"/>
              </a:spcAft>
              <a:buSzPts val="3200"/>
              <a:buNone/>
              <a:defRPr>
                <a:latin typeface="Lexend Light"/>
                <a:ea typeface="Lexend Light"/>
                <a:cs typeface="Lexend Light"/>
                <a:sym typeface="Lexend Light"/>
              </a:defRPr>
            </a:lvl3pPr>
            <a:lvl4pPr lvl="3" algn="l">
              <a:spcBef>
                <a:spcPts val="0"/>
              </a:spcBef>
              <a:spcAft>
                <a:spcPts val="0"/>
              </a:spcAft>
              <a:buSzPts val="3200"/>
              <a:buNone/>
              <a:defRPr>
                <a:latin typeface="Lexend Light"/>
                <a:ea typeface="Lexend Light"/>
                <a:cs typeface="Lexend Light"/>
                <a:sym typeface="Lexend Light"/>
              </a:defRPr>
            </a:lvl4pPr>
            <a:lvl5pPr lvl="4" algn="l">
              <a:spcBef>
                <a:spcPts val="0"/>
              </a:spcBef>
              <a:spcAft>
                <a:spcPts val="0"/>
              </a:spcAft>
              <a:buSzPts val="3200"/>
              <a:buNone/>
              <a:defRPr>
                <a:latin typeface="Lexend Light"/>
                <a:ea typeface="Lexend Light"/>
                <a:cs typeface="Lexend Light"/>
                <a:sym typeface="Lexend Light"/>
              </a:defRPr>
            </a:lvl5pPr>
            <a:lvl6pPr lvl="5" algn="l">
              <a:spcBef>
                <a:spcPts val="0"/>
              </a:spcBef>
              <a:spcAft>
                <a:spcPts val="0"/>
              </a:spcAft>
              <a:buSzPts val="3200"/>
              <a:buNone/>
              <a:defRPr>
                <a:latin typeface="Lexend Light"/>
                <a:ea typeface="Lexend Light"/>
                <a:cs typeface="Lexend Light"/>
                <a:sym typeface="Lexend Light"/>
              </a:defRPr>
            </a:lvl6pPr>
            <a:lvl7pPr lvl="6" algn="l">
              <a:spcBef>
                <a:spcPts val="0"/>
              </a:spcBef>
              <a:spcAft>
                <a:spcPts val="0"/>
              </a:spcAft>
              <a:buSzPts val="3200"/>
              <a:buNone/>
              <a:defRPr>
                <a:latin typeface="Lexend Light"/>
                <a:ea typeface="Lexend Light"/>
                <a:cs typeface="Lexend Light"/>
                <a:sym typeface="Lexend Light"/>
              </a:defRPr>
            </a:lvl7pPr>
            <a:lvl8pPr lvl="7" algn="l">
              <a:spcBef>
                <a:spcPts val="0"/>
              </a:spcBef>
              <a:spcAft>
                <a:spcPts val="0"/>
              </a:spcAft>
              <a:buSzPts val="3200"/>
              <a:buNone/>
              <a:defRPr>
                <a:latin typeface="Lexend Light"/>
                <a:ea typeface="Lexend Light"/>
                <a:cs typeface="Lexend Light"/>
                <a:sym typeface="Lexend Light"/>
              </a:defRPr>
            </a:lvl8pPr>
            <a:lvl9pPr lvl="8" algn="l">
              <a:spcBef>
                <a:spcPts val="0"/>
              </a:spcBef>
              <a:spcAft>
                <a:spcPts val="0"/>
              </a:spcAft>
              <a:buSzPts val="3200"/>
              <a:buNone/>
              <a:defRPr>
                <a:latin typeface="Lexend Light"/>
                <a:ea typeface="Lexend Light"/>
                <a:cs typeface="Lexend Light"/>
                <a:sym typeface="Lexend Light"/>
              </a:defRPr>
            </a:lvl9pPr>
          </a:lstStyle>
          <a:p/>
        </p:txBody>
      </p:sp>
      <p:sp>
        <p:nvSpPr>
          <p:cNvPr id="1255" name="Google Shape;1255;p79"/>
          <p:cNvSpPr txBox="1"/>
          <p:nvPr>
            <p:ph idx="1" type="subTitle"/>
          </p:nvPr>
        </p:nvSpPr>
        <p:spPr>
          <a:xfrm>
            <a:off x="814950" y="2005639"/>
            <a:ext cx="3856500" cy="15033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1400"/>
              <a:buNone/>
              <a:defRPr sz="14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6" name="Google Shape;1256;p79"/>
          <p:cNvSpPr txBox="1"/>
          <p:nvPr/>
        </p:nvSpPr>
        <p:spPr>
          <a:xfrm>
            <a:off x="856800" y="4805067"/>
            <a:ext cx="3772800" cy="82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b="1" lang="zh-TW" sz="1200">
                <a:solidFill>
                  <a:schemeClr val="dk1"/>
                </a:solidFill>
                <a:latin typeface="Lexend"/>
                <a:ea typeface="Lexend"/>
                <a:cs typeface="Lexend"/>
                <a:sym typeface="Lexend"/>
              </a:rPr>
              <a:t>CREDITS: </a:t>
            </a:r>
            <a:r>
              <a:rPr lang="zh-TW" sz="1200">
                <a:solidFill>
                  <a:schemeClr val="dk1"/>
                </a:solidFill>
                <a:latin typeface="Lexend Light"/>
                <a:ea typeface="Lexend Light"/>
                <a:cs typeface="Lexend Light"/>
                <a:sym typeface="Lexend Light"/>
              </a:rPr>
              <a:t>This presentation template was created by </a:t>
            </a:r>
            <a:r>
              <a:rPr b="1" lang="zh-TW" sz="1200">
                <a:solidFill>
                  <a:schemeClr val="dk1"/>
                </a:solidFill>
                <a:uFill>
                  <a:noFill/>
                </a:uFill>
                <a:latin typeface="Lexend"/>
                <a:ea typeface="Lexend"/>
                <a:cs typeface="Lexend"/>
                <a:sym typeface="Lexend"/>
                <a:hlinkClick r:id="rId2">
                  <a:extLst>
                    <a:ext uri="{A12FA001-AC4F-418D-AE19-62706E023703}">
                      <ahyp:hlinkClr val="tx"/>
                    </a:ext>
                  </a:extLst>
                </a:hlinkClick>
              </a:rPr>
              <a:t>Slidesgo</a:t>
            </a:r>
            <a:r>
              <a:rPr lang="zh-TW" sz="1200">
                <a:solidFill>
                  <a:schemeClr val="dk1"/>
                </a:solidFill>
                <a:latin typeface="Lexend Light"/>
                <a:ea typeface="Lexend Light"/>
                <a:cs typeface="Lexend Light"/>
                <a:sym typeface="Lexend Light"/>
              </a:rPr>
              <a:t>, including icons by </a:t>
            </a:r>
            <a:r>
              <a:rPr b="1" lang="zh-TW" sz="1200">
                <a:solidFill>
                  <a:schemeClr val="dk1"/>
                </a:solidFill>
                <a:uFill>
                  <a:noFill/>
                </a:uFill>
                <a:latin typeface="Lexend"/>
                <a:ea typeface="Lexend"/>
                <a:cs typeface="Lexend"/>
                <a:sym typeface="Lexend"/>
                <a:hlinkClick r:id="rId3">
                  <a:extLst>
                    <a:ext uri="{A12FA001-AC4F-418D-AE19-62706E023703}">
                      <ahyp:hlinkClr val="tx"/>
                    </a:ext>
                  </a:extLst>
                </a:hlinkClick>
              </a:rPr>
              <a:t>Flaticon</a:t>
            </a:r>
            <a:r>
              <a:rPr lang="zh-TW" sz="1200">
                <a:solidFill>
                  <a:schemeClr val="dk1"/>
                </a:solidFill>
                <a:latin typeface="Lexend Light"/>
                <a:ea typeface="Lexend Light"/>
                <a:cs typeface="Lexend Light"/>
                <a:sym typeface="Lexend Light"/>
              </a:rPr>
              <a:t> and infographics &amp; images by </a:t>
            </a:r>
            <a:r>
              <a:rPr b="1" lang="zh-TW" sz="1200">
                <a:solidFill>
                  <a:schemeClr val="dk1"/>
                </a:solidFill>
                <a:uFill>
                  <a:noFill/>
                </a:uFill>
                <a:latin typeface="Lexend"/>
                <a:ea typeface="Lexend"/>
                <a:cs typeface="Lexend"/>
                <a:sym typeface="Lexend"/>
                <a:hlinkClick r:id="rId4">
                  <a:extLst>
                    <a:ext uri="{A12FA001-AC4F-418D-AE19-62706E023703}">
                      <ahyp:hlinkClr val="tx"/>
                    </a:ext>
                  </a:extLst>
                </a:hlinkClick>
              </a:rPr>
              <a:t>Freepik</a:t>
            </a:r>
            <a:endParaRPr b="1" sz="1200">
              <a:solidFill>
                <a:schemeClr val="dk1"/>
              </a:solidFill>
              <a:latin typeface="Lexend"/>
              <a:ea typeface="Lexend"/>
              <a:cs typeface="Lexend"/>
              <a:sym typeface="Lexend"/>
            </a:endParaRPr>
          </a:p>
        </p:txBody>
      </p:sp>
      <p:sp>
        <p:nvSpPr>
          <p:cNvPr id="1257" name="Google Shape;1257;p79"/>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58" name="Google Shape;1258;p79"/>
          <p:cNvGrpSpPr/>
          <p:nvPr/>
        </p:nvGrpSpPr>
        <p:grpSpPr>
          <a:xfrm>
            <a:off x="2143296" y="389280"/>
            <a:ext cx="5955157" cy="483582"/>
            <a:chOff x="2143296" y="651793"/>
            <a:chExt cx="5955157" cy="362696"/>
          </a:xfrm>
        </p:grpSpPr>
        <p:cxnSp>
          <p:nvCxnSpPr>
            <p:cNvPr id="1259" name="Google Shape;1259;p7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60" name="Google Shape;1260;p79"/>
            <p:cNvGrpSpPr/>
            <p:nvPr/>
          </p:nvGrpSpPr>
          <p:grpSpPr>
            <a:xfrm rot="-5400000">
              <a:off x="7826311" y="742347"/>
              <a:ext cx="362696" cy="181588"/>
              <a:chOff x="5733900" y="3128019"/>
              <a:chExt cx="1376978" cy="689400"/>
            </a:xfrm>
          </p:grpSpPr>
          <p:sp>
            <p:nvSpPr>
              <p:cNvPr id="1261" name="Google Shape;1261;p7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7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3" name="Google Shape;1263;p79"/>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264" name="Google Shape;1264;p7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6">
    <p:spTree>
      <p:nvGrpSpPr>
        <p:cNvPr id="1265" name="Shape 1265"/>
        <p:cNvGrpSpPr/>
        <p:nvPr/>
      </p:nvGrpSpPr>
      <p:grpSpPr>
        <a:xfrm>
          <a:off x="0" y="0"/>
          <a:ext cx="0" cy="0"/>
          <a:chOff x="0" y="0"/>
          <a:chExt cx="0" cy="0"/>
        </a:xfrm>
      </p:grpSpPr>
      <p:grpSp>
        <p:nvGrpSpPr>
          <p:cNvPr id="1266" name="Google Shape;1266;p80"/>
          <p:cNvGrpSpPr/>
          <p:nvPr/>
        </p:nvGrpSpPr>
        <p:grpSpPr>
          <a:xfrm>
            <a:off x="1787300" y="5543051"/>
            <a:ext cx="1299300" cy="701582"/>
            <a:chOff x="7243875" y="3780983"/>
            <a:chExt cx="1299300" cy="526200"/>
          </a:xfrm>
        </p:grpSpPr>
        <p:grpSp>
          <p:nvGrpSpPr>
            <p:cNvPr id="1267" name="Google Shape;1267;p80"/>
            <p:cNvGrpSpPr/>
            <p:nvPr/>
          </p:nvGrpSpPr>
          <p:grpSpPr>
            <a:xfrm>
              <a:off x="7243875" y="3780983"/>
              <a:ext cx="1299300" cy="526200"/>
              <a:chOff x="3130375" y="-210650"/>
              <a:chExt cx="1299300" cy="526200"/>
            </a:xfrm>
          </p:grpSpPr>
          <p:sp>
            <p:nvSpPr>
              <p:cNvPr id="1268" name="Google Shape;1268;p80"/>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80"/>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80"/>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1" name="Google Shape;1271;p80"/>
            <p:cNvGrpSpPr/>
            <p:nvPr/>
          </p:nvGrpSpPr>
          <p:grpSpPr>
            <a:xfrm>
              <a:off x="7728150" y="4016475"/>
              <a:ext cx="330750" cy="55200"/>
              <a:chOff x="7632750" y="4032725"/>
              <a:chExt cx="330750" cy="55200"/>
            </a:xfrm>
          </p:grpSpPr>
          <p:sp>
            <p:nvSpPr>
              <p:cNvPr id="1272" name="Google Shape;1272;p80"/>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80"/>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80"/>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75" name="Google Shape;1275;p80"/>
          <p:cNvGrpSpPr/>
          <p:nvPr/>
        </p:nvGrpSpPr>
        <p:grpSpPr>
          <a:xfrm>
            <a:off x="7145837" y="3612888"/>
            <a:ext cx="1016876" cy="1355800"/>
            <a:chOff x="5143612" y="760610"/>
            <a:chExt cx="1016876" cy="1016876"/>
          </a:xfrm>
        </p:grpSpPr>
        <p:grpSp>
          <p:nvGrpSpPr>
            <p:cNvPr id="1276" name="Google Shape;1276;p80"/>
            <p:cNvGrpSpPr/>
            <p:nvPr/>
          </p:nvGrpSpPr>
          <p:grpSpPr>
            <a:xfrm>
              <a:off x="5143612" y="760610"/>
              <a:ext cx="1016876" cy="1016876"/>
              <a:chOff x="4490675" y="-372879"/>
              <a:chExt cx="1247700" cy="1247700"/>
            </a:xfrm>
          </p:grpSpPr>
          <p:sp>
            <p:nvSpPr>
              <p:cNvPr id="1277" name="Google Shape;1277;p80"/>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8" name="Google Shape;1278;p80"/>
              <p:cNvGrpSpPr/>
              <p:nvPr/>
            </p:nvGrpSpPr>
            <p:grpSpPr>
              <a:xfrm>
                <a:off x="4579538" y="-271369"/>
                <a:ext cx="1069969" cy="1079355"/>
                <a:chOff x="3750225" y="-93219"/>
                <a:chExt cx="1069969" cy="1079355"/>
              </a:xfrm>
            </p:grpSpPr>
            <p:sp>
              <p:nvSpPr>
                <p:cNvPr id="1279" name="Google Shape;1279;p80"/>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80"/>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81" name="Google Shape;1281;p80"/>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2" name="Google Shape;1282;p80"/>
          <p:cNvGrpSpPr/>
          <p:nvPr/>
        </p:nvGrpSpPr>
        <p:grpSpPr>
          <a:xfrm rot="5400000">
            <a:off x="6659122" y="4339391"/>
            <a:ext cx="2517220" cy="1543826"/>
            <a:chOff x="3337500" y="1640525"/>
            <a:chExt cx="3773378" cy="3085800"/>
          </a:xfrm>
        </p:grpSpPr>
        <p:sp>
          <p:nvSpPr>
            <p:cNvPr id="1283" name="Google Shape;1283;p80"/>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80"/>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80"/>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6" name="Google Shape;1286;p80"/>
          <p:cNvGrpSpPr/>
          <p:nvPr/>
        </p:nvGrpSpPr>
        <p:grpSpPr>
          <a:xfrm>
            <a:off x="2066346" y="5154201"/>
            <a:ext cx="1887821" cy="2058537"/>
            <a:chOff x="3337500" y="1640525"/>
            <a:chExt cx="3773378" cy="3085800"/>
          </a:xfrm>
        </p:grpSpPr>
        <p:sp>
          <p:nvSpPr>
            <p:cNvPr id="1287" name="Google Shape;1287;p80"/>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80"/>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80"/>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80"/>
          <p:cNvGrpSpPr/>
          <p:nvPr/>
        </p:nvGrpSpPr>
        <p:grpSpPr>
          <a:xfrm>
            <a:off x="518444" y="5120089"/>
            <a:ext cx="1629012" cy="743649"/>
            <a:chOff x="1495750" y="4075540"/>
            <a:chExt cx="1804200" cy="617700"/>
          </a:xfrm>
        </p:grpSpPr>
        <p:sp>
          <p:nvSpPr>
            <p:cNvPr id="1291" name="Google Shape;1291;p80"/>
            <p:cNvSpPr/>
            <p:nvPr/>
          </p:nvSpPr>
          <p:spPr>
            <a:xfrm>
              <a:off x="1495750" y="4075540"/>
              <a:ext cx="1804200" cy="617700"/>
            </a:xfrm>
            <a:prstGeom prst="ellipse">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80"/>
            <p:cNvSpPr/>
            <p:nvPr/>
          </p:nvSpPr>
          <p:spPr>
            <a:xfrm>
              <a:off x="1664050" y="4243425"/>
              <a:ext cx="1518000" cy="362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80"/>
            <p:cNvSpPr/>
            <p:nvPr/>
          </p:nvSpPr>
          <p:spPr>
            <a:xfrm>
              <a:off x="1600475" y="4193175"/>
              <a:ext cx="1518000" cy="3627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solidFill>
                    <a:schemeClr val="dk1"/>
                  </a:solidFill>
                  <a:latin typeface="Outfit"/>
                  <a:ea typeface="Outfit"/>
                  <a:cs typeface="Outfit"/>
                  <a:sym typeface="Outfit"/>
                </a:rPr>
                <a:t>2022</a:t>
              </a:r>
              <a:endParaRPr b="1" sz="1200">
                <a:solidFill>
                  <a:schemeClr val="dk1"/>
                </a:solidFill>
                <a:latin typeface="Outfit"/>
                <a:ea typeface="Outfit"/>
                <a:cs typeface="Outfit"/>
                <a:sym typeface="Outfit"/>
              </a:endParaRPr>
            </a:p>
          </p:txBody>
        </p:sp>
      </p:grpSp>
      <p:sp>
        <p:nvSpPr>
          <p:cNvPr id="1294" name="Google Shape;1294;p80"/>
          <p:cNvSpPr txBox="1"/>
          <p:nvPr>
            <p:ph idx="1" type="subTitle"/>
          </p:nvPr>
        </p:nvSpPr>
        <p:spPr>
          <a:xfrm>
            <a:off x="611675" y="533333"/>
            <a:ext cx="1531500" cy="197700"/>
          </a:xfrm>
          <a:prstGeom prst="rect">
            <a:avLst/>
          </a:prstGeom>
        </p:spPr>
        <p:txBody>
          <a:bodyPr anchorCtr="0" anchor="t" bIns="91425" lIns="91425" spcFirstLastPara="1" rIns="91425" wrap="square" tIns="0">
            <a:noAutofit/>
          </a:bodyPr>
          <a:lstStyle>
            <a:lvl1pPr lvl="0">
              <a:spcBef>
                <a:spcPts val="1000"/>
              </a:spcBef>
              <a:spcAft>
                <a:spcPts val="0"/>
              </a:spcAft>
              <a:buSzPts val="1000"/>
              <a:buFont typeface="Lexend"/>
              <a:buNone/>
              <a:defRPr b="1" sz="1000">
                <a:latin typeface="Lexend"/>
                <a:ea typeface="Lexend"/>
                <a:cs typeface="Lexend"/>
                <a:sym typeface="Lexend"/>
              </a:defRPr>
            </a:lvl1pPr>
            <a:lvl2pPr lvl="1">
              <a:spcBef>
                <a:spcPts val="100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295" name="Google Shape;1295;p80"/>
          <p:cNvGrpSpPr/>
          <p:nvPr/>
        </p:nvGrpSpPr>
        <p:grpSpPr>
          <a:xfrm>
            <a:off x="2143296" y="389280"/>
            <a:ext cx="5955157" cy="483582"/>
            <a:chOff x="2143296" y="651793"/>
            <a:chExt cx="5955157" cy="362696"/>
          </a:xfrm>
        </p:grpSpPr>
        <p:cxnSp>
          <p:nvCxnSpPr>
            <p:cNvPr id="1296" name="Google Shape;1296;p8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297" name="Google Shape;1297;p80"/>
            <p:cNvGrpSpPr/>
            <p:nvPr/>
          </p:nvGrpSpPr>
          <p:grpSpPr>
            <a:xfrm rot="-5400000">
              <a:off x="7826311" y="742347"/>
              <a:ext cx="362696" cy="181588"/>
              <a:chOff x="5733900" y="3128019"/>
              <a:chExt cx="1376978" cy="689400"/>
            </a:xfrm>
          </p:grpSpPr>
          <p:sp>
            <p:nvSpPr>
              <p:cNvPr id="1298" name="Google Shape;1298;p8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8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00" name="Google Shape;1300;p80"/>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301" name="Google Shape;1301;p8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6_1">
    <p:spTree>
      <p:nvGrpSpPr>
        <p:cNvPr id="1302" name="Shape 1302"/>
        <p:cNvGrpSpPr/>
        <p:nvPr/>
      </p:nvGrpSpPr>
      <p:grpSpPr>
        <a:xfrm>
          <a:off x="0" y="0"/>
          <a:ext cx="0" cy="0"/>
          <a:chOff x="0" y="0"/>
          <a:chExt cx="0" cy="0"/>
        </a:xfrm>
      </p:grpSpPr>
      <p:grpSp>
        <p:nvGrpSpPr>
          <p:cNvPr id="1303" name="Google Shape;1303;p81"/>
          <p:cNvGrpSpPr/>
          <p:nvPr/>
        </p:nvGrpSpPr>
        <p:grpSpPr>
          <a:xfrm>
            <a:off x="1171744" y="536389"/>
            <a:ext cx="1629012" cy="743649"/>
            <a:chOff x="1495750" y="4075540"/>
            <a:chExt cx="1804200" cy="617700"/>
          </a:xfrm>
        </p:grpSpPr>
        <p:sp>
          <p:nvSpPr>
            <p:cNvPr id="1304" name="Google Shape;1304;p81"/>
            <p:cNvSpPr/>
            <p:nvPr/>
          </p:nvSpPr>
          <p:spPr>
            <a:xfrm>
              <a:off x="1495750" y="4075540"/>
              <a:ext cx="1804200" cy="617700"/>
            </a:xfrm>
            <a:prstGeom prst="ellipse">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81"/>
            <p:cNvSpPr/>
            <p:nvPr/>
          </p:nvSpPr>
          <p:spPr>
            <a:xfrm>
              <a:off x="1664050" y="4243425"/>
              <a:ext cx="1518000" cy="362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81"/>
            <p:cNvSpPr/>
            <p:nvPr/>
          </p:nvSpPr>
          <p:spPr>
            <a:xfrm>
              <a:off x="1600475" y="4193175"/>
              <a:ext cx="1518000" cy="3627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solidFill>
                    <a:schemeClr val="dk1"/>
                  </a:solidFill>
                  <a:latin typeface="Outfit"/>
                  <a:ea typeface="Outfit"/>
                  <a:cs typeface="Outfit"/>
                  <a:sym typeface="Outfit"/>
                </a:rPr>
                <a:t>2022</a:t>
              </a:r>
              <a:endParaRPr b="1" sz="1200">
                <a:solidFill>
                  <a:schemeClr val="dk1"/>
                </a:solidFill>
                <a:latin typeface="Outfit"/>
                <a:ea typeface="Outfit"/>
                <a:cs typeface="Outfit"/>
                <a:sym typeface="Outfit"/>
              </a:endParaRPr>
            </a:p>
          </p:txBody>
        </p:sp>
      </p:grpSp>
      <p:grpSp>
        <p:nvGrpSpPr>
          <p:cNvPr id="1307" name="Google Shape;1307;p81"/>
          <p:cNvGrpSpPr/>
          <p:nvPr/>
        </p:nvGrpSpPr>
        <p:grpSpPr>
          <a:xfrm>
            <a:off x="378763" y="878685"/>
            <a:ext cx="1299300" cy="701582"/>
            <a:chOff x="7243875" y="3780983"/>
            <a:chExt cx="1299300" cy="526200"/>
          </a:xfrm>
        </p:grpSpPr>
        <p:grpSp>
          <p:nvGrpSpPr>
            <p:cNvPr id="1308" name="Google Shape;1308;p81"/>
            <p:cNvGrpSpPr/>
            <p:nvPr/>
          </p:nvGrpSpPr>
          <p:grpSpPr>
            <a:xfrm>
              <a:off x="7243875" y="3780983"/>
              <a:ext cx="1299300" cy="526200"/>
              <a:chOff x="3130375" y="-210650"/>
              <a:chExt cx="1299300" cy="526200"/>
            </a:xfrm>
          </p:grpSpPr>
          <p:sp>
            <p:nvSpPr>
              <p:cNvPr id="1309" name="Google Shape;1309;p81"/>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81"/>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81"/>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2" name="Google Shape;1312;p81"/>
            <p:cNvGrpSpPr/>
            <p:nvPr/>
          </p:nvGrpSpPr>
          <p:grpSpPr>
            <a:xfrm>
              <a:off x="7728150" y="4016475"/>
              <a:ext cx="330750" cy="55200"/>
              <a:chOff x="7632750" y="4032725"/>
              <a:chExt cx="330750" cy="55200"/>
            </a:xfrm>
          </p:grpSpPr>
          <p:sp>
            <p:nvSpPr>
              <p:cNvPr id="1313" name="Google Shape;1313;p81"/>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81"/>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81"/>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16" name="Google Shape;1316;p81"/>
          <p:cNvGrpSpPr/>
          <p:nvPr/>
        </p:nvGrpSpPr>
        <p:grpSpPr>
          <a:xfrm>
            <a:off x="7792337" y="2751054"/>
            <a:ext cx="1016876" cy="1355800"/>
            <a:chOff x="5143612" y="760610"/>
            <a:chExt cx="1016876" cy="1016876"/>
          </a:xfrm>
        </p:grpSpPr>
        <p:grpSp>
          <p:nvGrpSpPr>
            <p:cNvPr id="1317" name="Google Shape;1317;p81"/>
            <p:cNvGrpSpPr/>
            <p:nvPr/>
          </p:nvGrpSpPr>
          <p:grpSpPr>
            <a:xfrm>
              <a:off x="5143612" y="760610"/>
              <a:ext cx="1016876" cy="1016876"/>
              <a:chOff x="4490675" y="-372879"/>
              <a:chExt cx="1247700" cy="1247700"/>
            </a:xfrm>
          </p:grpSpPr>
          <p:sp>
            <p:nvSpPr>
              <p:cNvPr id="1318" name="Google Shape;1318;p81"/>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9" name="Google Shape;1319;p81"/>
              <p:cNvGrpSpPr/>
              <p:nvPr/>
            </p:nvGrpSpPr>
            <p:grpSpPr>
              <a:xfrm>
                <a:off x="4579538" y="-271369"/>
                <a:ext cx="1069969" cy="1079355"/>
                <a:chOff x="3750225" y="-93219"/>
                <a:chExt cx="1069969" cy="1079355"/>
              </a:xfrm>
            </p:grpSpPr>
            <p:sp>
              <p:nvSpPr>
                <p:cNvPr id="1320" name="Google Shape;1320;p81"/>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81"/>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2" name="Google Shape;1322;p81"/>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3" name="Google Shape;1323;p8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a:lnSpc>
                <a:spcPct val="100000"/>
              </a:lnSpc>
              <a:spcBef>
                <a:spcPts val="1000"/>
              </a:spcBef>
              <a:spcAft>
                <a:spcPts val="0"/>
              </a:spcAft>
              <a:buSzPts val="1000"/>
              <a:buFont typeface="Lexend"/>
              <a:buNone/>
              <a:defRPr b="1" sz="1000">
                <a:latin typeface="Lexend"/>
                <a:ea typeface="Lexend"/>
                <a:cs typeface="Lexend"/>
                <a:sym typeface="Lexend"/>
              </a:defRPr>
            </a:lvl1pPr>
            <a:lvl2pPr lvl="1">
              <a:spcBef>
                <a:spcPts val="0"/>
              </a:spcBef>
              <a:spcAft>
                <a:spcPts val="0"/>
              </a:spcAft>
              <a:buSzPts val="1000"/>
              <a:buFont typeface="Lexend"/>
              <a:buNone/>
              <a:defRPr b="1" sz="1000">
                <a:latin typeface="Lexend"/>
                <a:ea typeface="Lexend"/>
                <a:cs typeface="Lexend"/>
                <a:sym typeface="Lexend"/>
              </a:defRPr>
            </a:lvl2pPr>
            <a:lvl3pPr lvl="2">
              <a:spcBef>
                <a:spcPts val="0"/>
              </a:spcBef>
              <a:spcAft>
                <a:spcPts val="0"/>
              </a:spcAft>
              <a:buSzPts val="1000"/>
              <a:buFont typeface="Lexend"/>
              <a:buNone/>
              <a:defRPr b="1" sz="1000">
                <a:latin typeface="Lexend"/>
                <a:ea typeface="Lexend"/>
                <a:cs typeface="Lexend"/>
                <a:sym typeface="Lexend"/>
              </a:defRPr>
            </a:lvl3pPr>
            <a:lvl4pPr lvl="3">
              <a:spcBef>
                <a:spcPts val="0"/>
              </a:spcBef>
              <a:spcAft>
                <a:spcPts val="0"/>
              </a:spcAft>
              <a:buSzPts val="1000"/>
              <a:buFont typeface="Lexend"/>
              <a:buNone/>
              <a:defRPr b="1" sz="1000">
                <a:latin typeface="Lexend"/>
                <a:ea typeface="Lexend"/>
                <a:cs typeface="Lexend"/>
                <a:sym typeface="Lexend"/>
              </a:defRPr>
            </a:lvl4pPr>
            <a:lvl5pPr lvl="4">
              <a:spcBef>
                <a:spcPts val="0"/>
              </a:spcBef>
              <a:spcAft>
                <a:spcPts val="0"/>
              </a:spcAft>
              <a:buSzPts val="1000"/>
              <a:buFont typeface="Lexend"/>
              <a:buNone/>
              <a:defRPr b="1" sz="1000">
                <a:latin typeface="Lexend"/>
                <a:ea typeface="Lexend"/>
                <a:cs typeface="Lexend"/>
                <a:sym typeface="Lexend"/>
              </a:defRPr>
            </a:lvl5pPr>
            <a:lvl6pPr lvl="5">
              <a:spcBef>
                <a:spcPts val="0"/>
              </a:spcBef>
              <a:spcAft>
                <a:spcPts val="0"/>
              </a:spcAft>
              <a:buSzPts val="1000"/>
              <a:buFont typeface="Lexend"/>
              <a:buNone/>
              <a:defRPr b="1" sz="1000">
                <a:latin typeface="Lexend"/>
                <a:ea typeface="Lexend"/>
                <a:cs typeface="Lexend"/>
                <a:sym typeface="Lexend"/>
              </a:defRPr>
            </a:lvl6pPr>
            <a:lvl7pPr lvl="6">
              <a:spcBef>
                <a:spcPts val="0"/>
              </a:spcBef>
              <a:spcAft>
                <a:spcPts val="0"/>
              </a:spcAft>
              <a:buSzPts val="1000"/>
              <a:buFont typeface="Lexend"/>
              <a:buNone/>
              <a:defRPr b="1" sz="1000">
                <a:latin typeface="Lexend"/>
                <a:ea typeface="Lexend"/>
                <a:cs typeface="Lexend"/>
                <a:sym typeface="Lexend"/>
              </a:defRPr>
            </a:lvl7pPr>
            <a:lvl8pPr lvl="7">
              <a:spcBef>
                <a:spcPts val="0"/>
              </a:spcBef>
              <a:spcAft>
                <a:spcPts val="0"/>
              </a:spcAft>
              <a:buSzPts val="1000"/>
              <a:buFont typeface="Lexend"/>
              <a:buNone/>
              <a:defRPr b="1" sz="1000">
                <a:latin typeface="Lexend"/>
                <a:ea typeface="Lexend"/>
                <a:cs typeface="Lexend"/>
                <a:sym typeface="Lexend"/>
              </a:defRPr>
            </a:lvl8pPr>
            <a:lvl9pPr lvl="8">
              <a:spcBef>
                <a:spcPts val="0"/>
              </a:spcBef>
              <a:spcAft>
                <a:spcPts val="0"/>
              </a:spcAft>
              <a:buSzPts val="1000"/>
              <a:buFont typeface="Lexend"/>
              <a:buNone/>
              <a:defRPr b="1" sz="1000">
                <a:latin typeface="Lexend"/>
                <a:ea typeface="Lexend"/>
                <a:cs typeface="Lexend"/>
                <a:sym typeface="Lexend"/>
              </a:defRPr>
            </a:lvl9pPr>
          </a:lstStyle>
          <a:p/>
        </p:txBody>
      </p:sp>
      <p:grpSp>
        <p:nvGrpSpPr>
          <p:cNvPr id="1324" name="Google Shape;1324;p81"/>
          <p:cNvGrpSpPr/>
          <p:nvPr/>
        </p:nvGrpSpPr>
        <p:grpSpPr>
          <a:xfrm>
            <a:off x="2143296" y="6022739"/>
            <a:ext cx="5955157" cy="483582"/>
            <a:chOff x="2143296" y="651793"/>
            <a:chExt cx="5955157" cy="362696"/>
          </a:xfrm>
        </p:grpSpPr>
        <p:cxnSp>
          <p:nvCxnSpPr>
            <p:cNvPr id="1325" name="Google Shape;1325;p8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326" name="Google Shape;1326;p81"/>
            <p:cNvGrpSpPr/>
            <p:nvPr/>
          </p:nvGrpSpPr>
          <p:grpSpPr>
            <a:xfrm rot="-5400000">
              <a:off x="7826311" y="742347"/>
              <a:ext cx="362696" cy="181588"/>
              <a:chOff x="5733900" y="3128019"/>
              <a:chExt cx="1376978" cy="689400"/>
            </a:xfrm>
          </p:grpSpPr>
          <p:sp>
            <p:nvSpPr>
              <p:cNvPr id="1327" name="Google Shape;1327;p8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8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9" name="Google Shape;1329;p81"/>
          <p:cNvSpPr txBox="1"/>
          <p:nvPr>
            <p:ph hasCustomPrompt="1" type="title"/>
          </p:nvPr>
        </p:nvSpPr>
        <p:spPr>
          <a:xfrm>
            <a:off x="8016350" y="6165767"/>
            <a:ext cx="498900" cy="197700"/>
          </a:xfrm>
          <a:prstGeom prst="rect">
            <a:avLst/>
          </a:prstGeom>
        </p:spPr>
        <p:txBody>
          <a:bodyPr anchorCtr="0" anchor="t" bIns="91425" lIns="91425" spcFirstLastPara="1" rIns="91425" wrap="square" tIns="0">
            <a:noAutofit/>
          </a:bodyPr>
          <a:lstStyle>
            <a:lvl1pPr lvl="0" algn="ctr">
              <a:spcBef>
                <a:spcPts val="0"/>
              </a:spcBef>
              <a:spcAft>
                <a:spcPts val="0"/>
              </a:spcAft>
              <a:buSzPts val="1000"/>
              <a:buNone/>
              <a:defRPr sz="1000"/>
            </a:lvl1pPr>
            <a:lvl2pPr lvl="1" algn="ctr">
              <a:spcBef>
                <a:spcPts val="0"/>
              </a:spcBef>
              <a:spcAft>
                <a:spcPts val="0"/>
              </a:spcAft>
              <a:buSzPts val="1000"/>
              <a:buNone/>
              <a:defRPr sz="1000"/>
            </a:lvl2pPr>
            <a:lvl3pPr lvl="2" algn="ctr">
              <a:spcBef>
                <a:spcPts val="0"/>
              </a:spcBef>
              <a:spcAft>
                <a:spcPts val="0"/>
              </a:spcAft>
              <a:buSzPts val="1000"/>
              <a:buNone/>
              <a:defRPr sz="1000"/>
            </a:lvl3pPr>
            <a:lvl4pPr lvl="3" algn="ctr">
              <a:spcBef>
                <a:spcPts val="0"/>
              </a:spcBef>
              <a:spcAft>
                <a:spcPts val="0"/>
              </a:spcAft>
              <a:buSzPts val="1000"/>
              <a:buNone/>
              <a:defRPr sz="1000"/>
            </a:lvl4pPr>
            <a:lvl5pPr lvl="4" algn="ctr">
              <a:spcBef>
                <a:spcPts val="0"/>
              </a:spcBef>
              <a:spcAft>
                <a:spcPts val="0"/>
              </a:spcAft>
              <a:buSzPts val="1000"/>
              <a:buNone/>
              <a:defRPr sz="1000"/>
            </a:lvl5pPr>
            <a:lvl6pPr lvl="5" algn="ctr">
              <a:spcBef>
                <a:spcPts val="0"/>
              </a:spcBef>
              <a:spcAft>
                <a:spcPts val="0"/>
              </a:spcAft>
              <a:buSzPts val="1000"/>
              <a:buNone/>
              <a:defRPr sz="1000"/>
            </a:lvl6pPr>
            <a:lvl7pPr lvl="6" algn="ctr">
              <a:spcBef>
                <a:spcPts val="0"/>
              </a:spcBef>
              <a:spcAft>
                <a:spcPts val="0"/>
              </a:spcAft>
              <a:buSzPts val="1000"/>
              <a:buNone/>
              <a:defRPr sz="1000"/>
            </a:lvl7pPr>
            <a:lvl8pPr lvl="7" algn="ctr">
              <a:spcBef>
                <a:spcPts val="0"/>
              </a:spcBef>
              <a:spcAft>
                <a:spcPts val="0"/>
              </a:spcAft>
              <a:buSzPts val="1000"/>
              <a:buNone/>
              <a:defRPr sz="1000"/>
            </a:lvl8pPr>
            <a:lvl9pPr lvl="8" algn="ctr">
              <a:spcBef>
                <a:spcPts val="0"/>
              </a:spcBef>
              <a:spcAft>
                <a:spcPts val="0"/>
              </a:spcAft>
              <a:buSzPts val="1000"/>
              <a:buNone/>
              <a:defRPr sz="1000"/>
            </a:lvl9pPr>
          </a:lstStyle>
          <a:p>
            <a:r>
              <a:t>xx%</a:t>
            </a:r>
          </a:p>
        </p:txBody>
      </p:sp>
      <p:sp>
        <p:nvSpPr>
          <p:cNvPr id="1330" name="Google Shape;1330;p8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78" name="Shape 78"/>
        <p:cNvGrpSpPr/>
        <p:nvPr/>
      </p:nvGrpSpPr>
      <p:grpSpPr>
        <a:xfrm>
          <a:off x="0" y="0"/>
          <a:ext cx="0" cy="0"/>
          <a:chOff x="0" y="0"/>
          <a:chExt cx="0" cy="0"/>
        </a:xfrm>
      </p:grpSpPr>
      <p:sp>
        <p:nvSpPr>
          <p:cNvPr id="79" name="Google Shape;79;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1" name="Google Shape;81;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82" name="Google Shape;82;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86" name="Google Shape;86;p9"/>
          <p:cNvGrpSpPr/>
          <p:nvPr/>
        </p:nvGrpSpPr>
        <p:grpSpPr>
          <a:xfrm rot="9448929">
            <a:off x="678374" y="287341"/>
            <a:ext cx="896614" cy="733235"/>
            <a:chOff x="3337500" y="1640525"/>
            <a:chExt cx="3773378" cy="3085800"/>
          </a:xfrm>
        </p:grpSpPr>
        <p:sp>
          <p:nvSpPr>
            <p:cNvPr id="87" name="Google Shape;87;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9"/>
          <p:cNvGrpSpPr/>
          <p:nvPr/>
        </p:nvGrpSpPr>
        <p:grpSpPr>
          <a:xfrm>
            <a:off x="118450" y="143608"/>
            <a:ext cx="1299300" cy="526200"/>
            <a:chOff x="7243875" y="3780983"/>
            <a:chExt cx="1299300" cy="526200"/>
          </a:xfrm>
        </p:grpSpPr>
        <p:grpSp>
          <p:nvGrpSpPr>
            <p:cNvPr id="91" name="Google Shape;91;p9"/>
            <p:cNvGrpSpPr/>
            <p:nvPr/>
          </p:nvGrpSpPr>
          <p:grpSpPr>
            <a:xfrm>
              <a:off x="7243875" y="3780983"/>
              <a:ext cx="1299300" cy="526200"/>
              <a:chOff x="3130375" y="-210650"/>
              <a:chExt cx="1299300" cy="526200"/>
            </a:xfrm>
          </p:grpSpPr>
          <p:sp>
            <p:nvSpPr>
              <p:cNvPr id="92" name="Google Shape;92;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 name="Google Shape;95;p9"/>
            <p:cNvGrpSpPr/>
            <p:nvPr/>
          </p:nvGrpSpPr>
          <p:grpSpPr>
            <a:xfrm>
              <a:off x="7728150" y="4016475"/>
              <a:ext cx="330750" cy="55200"/>
              <a:chOff x="7632750" y="4032725"/>
              <a:chExt cx="330750" cy="55200"/>
            </a:xfrm>
          </p:grpSpPr>
          <p:sp>
            <p:nvSpPr>
              <p:cNvPr id="96" name="Google Shape;96;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 name="Google Shape;99;p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00" name="Google Shape;100;p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1">
  <p:cSld name="TITLE_AND_BODY_1_5_1">
    <p:spTree>
      <p:nvGrpSpPr>
        <p:cNvPr id="1331" name="Shape 1331"/>
        <p:cNvGrpSpPr/>
        <p:nvPr/>
      </p:nvGrpSpPr>
      <p:grpSpPr>
        <a:xfrm>
          <a:off x="0" y="0"/>
          <a:ext cx="0" cy="0"/>
          <a:chOff x="0" y="0"/>
          <a:chExt cx="0" cy="0"/>
        </a:xfrm>
      </p:grpSpPr>
      <p:sp>
        <p:nvSpPr>
          <p:cNvPr id="1332" name="Google Shape;1332;p8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1333" name="Google Shape;1333;p8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8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8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8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1337" name="Google Shape;1337;p8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38" name="Google Shape;1338;p8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82"/>
          <p:cNvSpPr txBox="1"/>
          <p:nvPr/>
        </p:nvSpPr>
        <p:spPr>
          <a:xfrm>
            <a:off x="247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資訊組織(一) 112-2</a:t>
            </a:r>
            <a:endParaRPr b="1" sz="1000">
              <a:solidFill>
                <a:srgbClr val="595959"/>
              </a:solidFill>
              <a:latin typeface="Lexend"/>
              <a:ea typeface="Lexend"/>
              <a:cs typeface="Lexend"/>
              <a:sym typeface="Lexend"/>
            </a:endParaRPr>
          </a:p>
        </p:txBody>
      </p:sp>
      <p:pic>
        <p:nvPicPr>
          <p:cNvPr id="1340" name="Google Shape;1340;p82"/>
          <p:cNvPicPr preferRelativeResize="0"/>
          <p:nvPr/>
        </p:nvPicPr>
        <p:blipFill rotWithShape="1">
          <a:blip r:embed="rId2">
            <a:alphaModFix/>
          </a:blip>
          <a:srcRect b="0" l="21667" r="12473" t="0"/>
          <a:stretch/>
        </p:blipFill>
        <p:spPr>
          <a:xfrm flipH="1">
            <a:off x="0" y="2512950"/>
            <a:ext cx="1999200" cy="3637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101" name="Shape 101"/>
        <p:cNvGrpSpPr/>
        <p:nvPr/>
      </p:nvGrpSpPr>
      <p:grpSpPr>
        <a:xfrm>
          <a:off x="0" y="0"/>
          <a:ext cx="0" cy="0"/>
          <a:chOff x="0" y="0"/>
          <a:chExt cx="0" cy="0"/>
        </a:xfrm>
      </p:grpSpPr>
      <p:sp>
        <p:nvSpPr>
          <p:cNvPr id="102" name="Google Shape;102;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04" name="Google Shape;104;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08" name="Google Shape;108;p10"/>
          <p:cNvGrpSpPr/>
          <p:nvPr/>
        </p:nvGrpSpPr>
        <p:grpSpPr>
          <a:xfrm rot="9448929">
            <a:off x="678374" y="287341"/>
            <a:ext cx="896614" cy="733235"/>
            <a:chOff x="3337500" y="1640525"/>
            <a:chExt cx="3773378" cy="3085800"/>
          </a:xfrm>
        </p:grpSpPr>
        <p:sp>
          <p:nvSpPr>
            <p:cNvPr id="109" name="Google Shape;109;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10"/>
          <p:cNvGrpSpPr/>
          <p:nvPr/>
        </p:nvGrpSpPr>
        <p:grpSpPr>
          <a:xfrm>
            <a:off x="118450" y="143608"/>
            <a:ext cx="1299300" cy="526200"/>
            <a:chOff x="7243875" y="3780983"/>
            <a:chExt cx="1299300" cy="526200"/>
          </a:xfrm>
        </p:grpSpPr>
        <p:grpSp>
          <p:nvGrpSpPr>
            <p:cNvPr id="113" name="Google Shape;113;p10"/>
            <p:cNvGrpSpPr/>
            <p:nvPr/>
          </p:nvGrpSpPr>
          <p:grpSpPr>
            <a:xfrm>
              <a:off x="7243875" y="3780983"/>
              <a:ext cx="1299300" cy="526200"/>
              <a:chOff x="3130375" y="-210650"/>
              <a:chExt cx="1299300" cy="526200"/>
            </a:xfrm>
          </p:grpSpPr>
          <p:sp>
            <p:nvSpPr>
              <p:cNvPr id="114" name="Google Shape;114;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 name="Google Shape;117;p10"/>
            <p:cNvGrpSpPr/>
            <p:nvPr/>
          </p:nvGrpSpPr>
          <p:grpSpPr>
            <a:xfrm>
              <a:off x="7728150" y="4016475"/>
              <a:ext cx="330750" cy="55200"/>
              <a:chOff x="7632750" y="4032725"/>
              <a:chExt cx="330750" cy="55200"/>
            </a:xfrm>
          </p:grpSpPr>
          <p:sp>
            <p:nvSpPr>
              <p:cNvPr id="118" name="Google Shape;118;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1" name="Google Shape;121;p10"/>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2" name="Google Shape;122;p10"/>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3" name="Google Shape;123;p10"/>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24" name="Google Shape;124;p10"/>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25" name="Google Shape;125;p10"/>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26" name="Google Shape;126;p10"/>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3.xml"/><Relationship Id="rId42" Type="http://schemas.openxmlformats.org/officeDocument/2006/relationships/slideLayout" Target="../slideLayouts/slideLayout65.xml"/><Relationship Id="rId41" Type="http://schemas.openxmlformats.org/officeDocument/2006/relationships/slideLayout" Target="../slideLayouts/slideLayout64.xml"/><Relationship Id="rId44" Type="http://schemas.openxmlformats.org/officeDocument/2006/relationships/slideLayout" Target="../slideLayouts/slideLayout67.xml"/><Relationship Id="rId43" Type="http://schemas.openxmlformats.org/officeDocument/2006/relationships/slideLayout" Target="../slideLayouts/slideLayout66.xml"/><Relationship Id="rId46" Type="http://schemas.openxmlformats.org/officeDocument/2006/relationships/slideLayout" Target="../slideLayouts/slideLayout69.xml"/><Relationship Id="rId45" Type="http://schemas.openxmlformats.org/officeDocument/2006/relationships/slideLayout" Target="../slideLayouts/slideLayout68.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48" Type="http://schemas.openxmlformats.org/officeDocument/2006/relationships/slideLayout" Target="../slideLayouts/slideLayout71.xml"/><Relationship Id="rId47" Type="http://schemas.openxmlformats.org/officeDocument/2006/relationships/slideLayout" Target="../slideLayouts/slideLayout70.xml"/><Relationship Id="rId49" Type="http://schemas.openxmlformats.org/officeDocument/2006/relationships/slideLayout" Target="../slideLayouts/slideLayout7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33" Type="http://schemas.openxmlformats.org/officeDocument/2006/relationships/slideLayout" Target="../slideLayouts/slideLayout56.xml"/><Relationship Id="rId32" Type="http://schemas.openxmlformats.org/officeDocument/2006/relationships/slideLayout" Target="../slideLayouts/slideLayout55.xml"/><Relationship Id="rId35" Type="http://schemas.openxmlformats.org/officeDocument/2006/relationships/slideLayout" Target="../slideLayouts/slideLayout58.xml"/><Relationship Id="rId34" Type="http://schemas.openxmlformats.org/officeDocument/2006/relationships/slideLayout" Target="../slideLayouts/slideLayout57.xml"/><Relationship Id="rId37" Type="http://schemas.openxmlformats.org/officeDocument/2006/relationships/slideLayout" Target="../slideLayouts/slideLayout60.xml"/><Relationship Id="rId36" Type="http://schemas.openxmlformats.org/officeDocument/2006/relationships/slideLayout" Target="../slideLayouts/slideLayout59.xml"/><Relationship Id="rId39" Type="http://schemas.openxmlformats.org/officeDocument/2006/relationships/slideLayout" Target="../slideLayouts/slideLayout62.xml"/><Relationship Id="rId38" Type="http://schemas.openxmlformats.org/officeDocument/2006/relationships/slideLayout" Target="../slideLayouts/slideLayout61.xml"/><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29" Type="http://schemas.openxmlformats.org/officeDocument/2006/relationships/slideLayout" Target="../slideLayouts/slideLayout52.xml"/><Relationship Id="rId51" Type="http://schemas.openxmlformats.org/officeDocument/2006/relationships/slideLayout" Target="../slideLayouts/slideLayout74.xml"/><Relationship Id="rId50" Type="http://schemas.openxmlformats.org/officeDocument/2006/relationships/slideLayout" Target="../slideLayouts/slideLayout73.xml"/><Relationship Id="rId53" Type="http://schemas.openxmlformats.org/officeDocument/2006/relationships/slideLayout" Target="../slideLayouts/slideLayout76.xml"/><Relationship Id="rId52" Type="http://schemas.openxmlformats.org/officeDocument/2006/relationships/slideLayout" Target="../slideLayouts/slideLayout75.xml"/><Relationship Id="rId11" Type="http://schemas.openxmlformats.org/officeDocument/2006/relationships/slideLayout" Target="../slideLayouts/slideLayout34.xml"/><Relationship Id="rId55" Type="http://schemas.openxmlformats.org/officeDocument/2006/relationships/slideLayout" Target="../slideLayouts/slideLayout78.xml"/><Relationship Id="rId10" Type="http://schemas.openxmlformats.org/officeDocument/2006/relationships/slideLayout" Target="../slideLayouts/slideLayout33.xml"/><Relationship Id="rId54" Type="http://schemas.openxmlformats.org/officeDocument/2006/relationships/slideLayout" Target="../slideLayouts/slideLayout77.xml"/><Relationship Id="rId13" Type="http://schemas.openxmlformats.org/officeDocument/2006/relationships/slideLayout" Target="../slideLayouts/slideLayout36.xml"/><Relationship Id="rId57" Type="http://schemas.openxmlformats.org/officeDocument/2006/relationships/slideLayout" Target="../slideLayouts/slideLayout80.xml"/><Relationship Id="rId12" Type="http://schemas.openxmlformats.org/officeDocument/2006/relationships/slideLayout" Target="../slideLayouts/slideLayout35.xml"/><Relationship Id="rId56" Type="http://schemas.openxmlformats.org/officeDocument/2006/relationships/slideLayout" Target="../slideLayouts/slideLayout79.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58" Type="http://schemas.openxmlformats.org/officeDocument/2006/relationships/theme" Target="../theme/theme1.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0" name="Shape 320"/>
        <p:cNvGrpSpPr/>
        <p:nvPr/>
      </p:nvGrpSpPr>
      <p:grpSpPr>
        <a:xfrm>
          <a:off x="0" y="0"/>
          <a:ext cx="0" cy="0"/>
          <a:chOff x="0" y="0"/>
          <a:chExt cx="0" cy="0"/>
        </a:xfrm>
      </p:grpSpPr>
      <p:sp>
        <p:nvSpPr>
          <p:cNvPr id="321" name="Google Shape;321;p25"/>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322" name="Google Shape;322;p25"/>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323" name="Google Shape;323;p2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l.pulipuli.info/24/tnnua/1" TargetMode="External"/><Relationship Id="rId6" Type="http://schemas.openxmlformats.org/officeDocument/2006/relationships/hyperlink" Target="https://l.pulipuli.info/24/tnnua/1" TargetMode="External"/><Relationship Id="rId7" Type="http://schemas.openxmlformats.org/officeDocument/2006/relationships/image" Target="../media/image9.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94.png"/><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93.png"/><Relationship Id="rId4" Type="http://schemas.openxmlformats.org/officeDocument/2006/relationships/image" Target="../media/image10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 Id="rId3" Type="http://schemas.openxmlformats.org/officeDocument/2006/relationships/image" Target="../media/image1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 Id="rId3" Type="http://schemas.openxmlformats.org/officeDocument/2006/relationships/image" Target="../media/image10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6.xml"/><Relationship Id="rId3" Type="http://schemas.openxmlformats.org/officeDocument/2006/relationships/image" Target="../media/image9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7.xml"/><Relationship Id="rId3" Type="http://schemas.openxmlformats.org/officeDocument/2006/relationships/image" Target="../media/image10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9.xml"/><Relationship Id="rId3" Type="http://schemas.openxmlformats.org/officeDocument/2006/relationships/hyperlink" Target="https://l.pulipuli.info/24/tnnua/2" TargetMode="External"/><Relationship Id="rId4" Type="http://schemas.openxmlformats.org/officeDocument/2006/relationships/image" Target="../media/image100.png"/><Relationship Id="rId5"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13.jpg"/><Relationship Id="rId4" Type="http://schemas.openxmlformats.org/officeDocument/2006/relationships/image" Target="../media/image2.png"/><Relationship Id="rId9" Type="http://schemas.openxmlformats.org/officeDocument/2006/relationships/image" Target="../media/image110.png"/><Relationship Id="rId5" Type="http://schemas.openxmlformats.org/officeDocument/2006/relationships/hyperlink" Target="mailto:blog@pulipuli.info" TargetMode="External"/><Relationship Id="rId6" Type="http://schemas.openxmlformats.org/officeDocument/2006/relationships/image" Target="../media/image109.png"/><Relationship Id="rId7" Type="http://schemas.openxmlformats.org/officeDocument/2006/relationships/hyperlink" Target="mailto:chenyt@tku.edu.tw" TargetMode="External"/><Relationship Id="rId8" Type="http://schemas.openxmlformats.org/officeDocument/2006/relationships/image" Target="../media/image3.png"/><Relationship Id="rId10"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hyperlink" Target="https://www.linkedin.com/pulse/what-alignment-large-language-models-gustavo-guajardo-x9r5f/"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hyperlink" Target="https://pixabay.com/photos/books-book-stack-stack-literature-2085589/" TargetMode="Externa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owl.purdue.edu/owl/general_writing/common_writing_assignments/annotated_bibliographies/annotated_bibliography_sample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hyperlink" Target="https://owl.purdue.edu/owl/general_writing/common_writing_assignments/annotated_bibliographies/annotated_bibliography_samples.html" TargetMode="External"/><Relationship Id="rId4" Type="http://schemas.openxmlformats.org/officeDocument/2006/relationships/image" Target="../media/image18.png"/><Relationship Id="rId5"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8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hyperlink" Target="https://l.pulipuli.info/24/tnnua/1" TargetMode="External"/><Relationship Id="rId5" Type="http://schemas.openxmlformats.org/officeDocument/2006/relationships/hyperlink" Target="https://l.pulipuli.info/24/tnnua/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40.png"/><Relationship Id="rId5"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hyperlink" Target="https://www.elsevier.com/zh-tw/products/scopus/conten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hyperlink" Target="https://blog.scopus.com/posts/what-s-new-on-scopus-topics-of-prominence-have-arrived-and-more" TargetMode="Externa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hyperlink" Target="https://lib.ntut.edu.tw/public/images/2023105102219.pdf" TargetMode="Externa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hyperlink" Target="https://lib.ntut.edu.tw/public/images/2023105102219.pdf" TargetMode="Externa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hyperlink" Target="https://lib.ntut.edu.tw/public/images/2023105102219.pdf" TargetMode="Externa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hyperlink" Target="https://www.connectedpapers.com/about" TargetMode="Externa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66.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 Id="rId3"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8.xml"/><Relationship Id="rId3"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27.png"/><Relationship Id="rId7" Type="http://schemas.openxmlformats.org/officeDocument/2006/relationships/image" Target="../media/image18.png"/><Relationship Id="rId8"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3.xml"/><Relationship Id="rId3" Type="http://schemas.openxmlformats.org/officeDocument/2006/relationships/image" Target="../media/image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4.xml"/><Relationship Id="rId3" Type="http://schemas.openxmlformats.org/officeDocument/2006/relationships/image" Target="../media/image84.png"/><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5.xml"/><Relationship Id="rId3" Type="http://schemas.openxmlformats.org/officeDocument/2006/relationships/image" Target="../media/image8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7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8.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77.png"/><Relationship Id="rId4" Type="http://schemas.openxmlformats.org/officeDocument/2006/relationships/image" Target="../media/image95.png"/><Relationship Id="rId5" Type="http://schemas.openxmlformats.org/officeDocument/2006/relationships/image" Target="../media/image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98.png"/><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82.png"/><Relationship Id="rId4" Type="http://schemas.openxmlformats.org/officeDocument/2006/relationships/image" Target="../media/image81.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9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9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 Id="rId3" Type="http://schemas.openxmlformats.org/officeDocument/2006/relationships/image" Target="../media/image8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9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 Id="rId3"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83"/>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6" name="Google Shape;1346;p83"/>
          <p:cNvPicPr preferRelativeResize="0"/>
          <p:nvPr/>
        </p:nvPicPr>
        <p:blipFill rotWithShape="1">
          <a:blip r:embed="rId3">
            <a:alphaModFix/>
          </a:blip>
          <a:srcRect b="0" l="0" r="0" t="0"/>
          <a:stretch/>
        </p:blipFill>
        <p:spPr>
          <a:xfrm>
            <a:off x="565200" y="267375"/>
            <a:ext cx="1219200" cy="1219200"/>
          </a:xfrm>
          <a:prstGeom prst="rect">
            <a:avLst/>
          </a:prstGeom>
          <a:noFill/>
          <a:ln>
            <a:noFill/>
          </a:ln>
        </p:spPr>
      </p:pic>
      <p:sp>
        <p:nvSpPr>
          <p:cNvPr id="1347" name="Google Shape;1347;p83"/>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sz="1800"/>
              <a:t>中華民國圖書館學會 資訊科技委員</a:t>
            </a:r>
            <a:endParaRPr sz="1800"/>
          </a:p>
          <a:p>
            <a:pPr indent="0" lvl="0" marL="0" rtl="0" algn="ctr">
              <a:spcBef>
                <a:spcPts val="0"/>
              </a:spcBef>
              <a:spcAft>
                <a:spcPts val="0"/>
              </a:spcAft>
              <a:buNone/>
            </a:pPr>
            <a:r>
              <a:rPr lang="zh-TW"/>
              <a:t>陳勇汀</a:t>
            </a:r>
            <a:endParaRPr/>
          </a:p>
          <a:p>
            <a:pPr indent="0" lvl="0" marL="0" rtl="0" algn="ctr">
              <a:spcBef>
                <a:spcPts val="0"/>
              </a:spcBef>
              <a:spcAft>
                <a:spcPts val="0"/>
              </a:spcAft>
              <a:buNone/>
            </a:pPr>
            <a:r>
              <a:rPr lang="zh-TW" sz="1800"/>
              <a:t>blog@pulipuli.info</a:t>
            </a:r>
            <a:endParaRPr sz="1800"/>
          </a:p>
        </p:txBody>
      </p:sp>
      <p:sp>
        <p:nvSpPr>
          <p:cNvPr id="1348" name="Google Shape;1348;p83"/>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1349" name="Google Shape;1349;p83"/>
          <p:cNvGrpSpPr/>
          <p:nvPr/>
        </p:nvGrpSpPr>
        <p:grpSpPr>
          <a:xfrm rot="5400000">
            <a:off x="3465117" y="4243165"/>
            <a:ext cx="1991966" cy="1543826"/>
            <a:chOff x="3337500" y="1640525"/>
            <a:chExt cx="3773378" cy="3085800"/>
          </a:xfrm>
        </p:grpSpPr>
        <p:sp>
          <p:nvSpPr>
            <p:cNvPr id="1350" name="Google Shape;1350;p8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8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8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3" name="Google Shape;1353;p83"/>
          <p:cNvGrpSpPr/>
          <p:nvPr/>
        </p:nvGrpSpPr>
        <p:grpSpPr>
          <a:xfrm>
            <a:off x="5144076" y="846931"/>
            <a:ext cx="1887821" cy="1628994"/>
            <a:chOff x="3337500" y="1640525"/>
            <a:chExt cx="3773378" cy="3085800"/>
          </a:xfrm>
        </p:grpSpPr>
        <p:sp>
          <p:nvSpPr>
            <p:cNvPr id="1354" name="Google Shape;1354;p8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8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8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83"/>
          <p:cNvGrpSpPr/>
          <p:nvPr/>
        </p:nvGrpSpPr>
        <p:grpSpPr>
          <a:xfrm rot="1800102">
            <a:off x="4509519" y="1358126"/>
            <a:ext cx="901708" cy="1446142"/>
            <a:chOff x="4509424" y="1600237"/>
            <a:chExt cx="1184961" cy="1900417"/>
          </a:xfrm>
        </p:grpSpPr>
        <p:grpSp>
          <p:nvGrpSpPr>
            <p:cNvPr id="1358" name="Google Shape;1358;p83"/>
            <p:cNvGrpSpPr/>
            <p:nvPr/>
          </p:nvGrpSpPr>
          <p:grpSpPr>
            <a:xfrm>
              <a:off x="4509424" y="1600237"/>
              <a:ext cx="1184961" cy="1900417"/>
              <a:chOff x="4438850" y="1497767"/>
              <a:chExt cx="1384138" cy="2002758"/>
            </a:xfrm>
          </p:grpSpPr>
          <p:sp>
            <p:nvSpPr>
              <p:cNvPr id="1359" name="Google Shape;1359;p83"/>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83"/>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61" name="Google Shape;1361;p83"/>
            <p:cNvPicPr preferRelativeResize="0"/>
            <p:nvPr/>
          </p:nvPicPr>
          <p:blipFill>
            <a:blip r:embed="rId4">
              <a:alphaModFix/>
            </a:blip>
            <a:stretch>
              <a:fillRect/>
            </a:stretch>
          </p:blipFill>
          <p:spPr>
            <a:xfrm rot="-4">
              <a:off x="4599291" y="1736549"/>
              <a:ext cx="918312" cy="1686601"/>
            </a:xfrm>
            <a:prstGeom prst="rect">
              <a:avLst/>
            </a:prstGeom>
            <a:noFill/>
            <a:ln>
              <a:noFill/>
            </a:ln>
          </p:spPr>
        </p:pic>
      </p:grpSp>
      <p:grpSp>
        <p:nvGrpSpPr>
          <p:cNvPr id="1362" name="Google Shape;1362;p83"/>
          <p:cNvGrpSpPr/>
          <p:nvPr/>
        </p:nvGrpSpPr>
        <p:grpSpPr>
          <a:xfrm>
            <a:off x="7809973" y="1335250"/>
            <a:ext cx="896702" cy="946164"/>
            <a:chOff x="7809973" y="2554450"/>
            <a:chExt cx="896702" cy="946164"/>
          </a:xfrm>
        </p:grpSpPr>
        <p:grpSp>
          <p:nvGrpSpPr>
            <p:cNvPr id="1363" name="Google Shape;1363;p83"/>
            <p:cNvGrpSpPr/>
            <p:nvPr/>
          </p:nvGrpSpPr>
          <p:grpSpPr>
            <a:xfrm>
              <a:off x="7809973" y="2554450"/>
              <a:ext cx="896702" cy="946164"/>
              <a:chOff x="2589036" y="988300"/>
              <a:chExt cx="1101600" cy="1101600"/>
            </a:xfrm>
          </p:grpSpPr>
          <p:sp>
            <p:nvSpPr>
              <p:cNvPr id="1364" name="Google Shape;1364;p83"/>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83"/>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83"/>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67" name="Google Shape;1367;p83"/>
            <p:cNvCxnSpPr>
              <a:endCxn id="1366"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1368" name="Google Shape;1368;p83"/>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1369" name="Google Shape;1369;p83"/>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0" name="Google Shape;1370;p83"/>
          <p:cNvGrpSpPr/>
          <p:nvPr/>
        </p:nvGrpSpPr>
        <p:grpSpPr>
          <a:xfrm>
            <a:off x="1903917" y="530775"/>
            <a:ext cx="4543763" cy="692401"/>
            <a:chOff x="2460779" y="433075"/>
            <a:chExt cx="4222435" cy="692401"/>
          </a:xfrm>
        </p:grpSpPr>
        <p:sp>
          <p:nvSpPr>
            <p:cNvPr id="1371" name="Google Shape;1371;p83"/>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1372" name="Google Shape;1372;p83"/>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5"/>
                </a:rPr>
                <a:t>https://l.pulipuli.info/24/</a:t>
              </a:r>
              <a:r>
                <a:rPr b="1" lang="zh-TW" sz="2100" u="sng">
                  <a:solidFill>
                    <a:schemeClr val="hlink"/>
                  </a:solidFill>
                  <a:latin typeface="Outfit"/>
                  <a:ea typeface="Outfit"/>
                  <a:cs typeface="Outfit"/>
                  <a:sym typeface="Outfit"/>
                  <a:hlinkClick r:id="rId6"/>
                </a:rPr>
                <a:t>tnnua/1</a:t>
              </a:r>
              <a:endParaRPr b="1" sz="2100">
                <a:latin typeface="Outfit"/>
                <a:ea typeface="Outfit"/>
                <a:cs typeface="Outfit"/>
                <a:sym typeface="Outfit"/>
              </a:endParaRPr>
            </a:p>
          </p:txBody>
        </p:sp>
      </p:grpSp>
      <p:pic>
        <p:nvPicPr>
          <p:cNvPr id="1373" name="Google Shape;1373;p83"/>
          <p:cNvPicPr preferRelativeResize="0"/>
          <p:nvPr/>
        </p:nvPicPr>
        <p:blipFill>
          <a:blip r:embed="rId7">
            <a:alphaModFix/>
          </a:blip>
          <a:stretch>
            <a:fillRect/>
          </a:stretch>
        </p:blipFill>
        <p:spPr>
          <a:xfrm>
            <a:off x="4783125" y="1734916"/>
            <a:ext cx="3723300" cy="3701484"/>
          </a:xfrm>
          <a:prstGeom prst="rect">
            <a:avLst/>
          </a:prstGeom>
          <a:noFill/>
          <a:ln>
            <a:noFill/>
          </a:ln>
        </p:spPr>
      </p:pic>
      <p:grpSp>
        <p:nvGrpSpPr>
          <p:cNvPr id="1374" name="Google Shape;1374;p83"/>
          <p:cNvGrpSpPr/>
          <p:nvPr/>
        </p:nvGrpSpPr>
        <p:grpSpPr>
          <a:xfrm>
            <a:off x="6971642" y="4997861"/>
            <a:ext cx="1351698" cy="692256"/>
            <a:chOff x="7047842" y="4845461"/>
            <a:chExt cx="1351698" cy="692256"/>
          </a:xfrm>
        </p:grpSpPr>
        <p:grpSp>
          <p:nvGrpSpPr>
            <p:cNvPr id="1375" name="Google Shape;1375;p83"/>
            <p:cNvGrpSpPr/>
            <p:nvPr/>
          </p:nvGrpSpPr>
          <p:grpSpPr>
            <a:xfrm rot="-371984">
              <a:off x="7074009" y="4914001"/>
              <a:ext cx="1299363" cy="555176"/>
              <a:chOff x="7243875" y="3780983"/>
              <a:chExt cx="1299300" cy="526200"/>
            </a:xfrm>
          </p:grpSpPr>
          <p:grpSp>
            <p:nvGrpSpPr>
              <p:cNvPr id="1376" name="Google Shape;1376;p83"/>
              <p:cNvGrpSpPr/>
              <p:nvPr/>
            </p:nvGrpSpPr>
            <p:grpSpPr>
              <a:xfrm>
                <a:off x="7728150" y="4016475"/>
                <a:ext cx="330750" cy="55200"/>
                <a:chOff x="7632750" y="4032725"/>
                <a:chExt cx="330750" cy="55200"/>
              </a:xfrm>
            </p:grpSpPr>
            <p:sp>
              <p:nvSpPr>
                <p:cNvPr id="1377" name="Google Shape;1377;p8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8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8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0" name="Google Shape;1380;p83"/>
              <p:cNvGrpSpPr/>
              <p:nvPr/>
            </p:nvGrpSpPr>
            <p:grpSpPr>
              <a:xfrm>
                <a:off x="7243875" y="3780983"/>
                <a:ext cx="1299300" cy="526200"/>
                <a:chOff x="3130375" y="-210650"/>
                <a:chExt cx="1299300" cy="526200"/>
              </a:xfrm>
            </p:grpSpPr>
            <p:sp>
              <p:nvSpPr>
                <p:cNvPr id="1381" name="Google Shape;1381;p8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83"/>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384" name="Google Shape;1384;p83"/>
            <p:cNvPicPr preferRelativeResize="0"/>
            <p:nvPr/>
          </p:nvPicPr>
          <p:blipFill>
            <a:blip r:embed="rId8">
              <a:alphaModFix/>
            </a:blip>
            <a:stretch>
              <a:fillRect/>
            </a:stretch>
          </p:blipFill>
          <p:spPr>
            <a:xfrm rot="718685">
              <a:off x="7426925" y="5012612"/>
              <a:ext cx="495300" cy="285750"/>
            </a:xfrm>
            <a:prstGeom prst="rect">
              <a:avLst/>
            </a:prstGeom>
            <a:noFill/>
            <a:ln>
              <a:noFill/>
            </a:ln>
          </p:spPr>
        </p:pic>
      </p:grpSp>
      <p:sp>
        <p:nvSpPr>
          <p:cNvPr id="1385" name="Google Shape;1385;p83"/>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p>
            <a:pPr indent="0" lvl="0" marL="0" rtl="0" algn="ctr">
              <a:lnSpc>
                <a:spcPct val="115000"/>
              </a:lnSpc>
              <a:spcBef>
                <a:spcPts val="0"/>
              </a:spcBef>
              <a:spcAft>
                <a:spcPts val="0"/>
              </a:spcAft>
              <a:buNone/>
            </a:pPr>
            <a:r>
              <a:rPr lang="zh-TW" sz="2700"/>
              <a:t>現代研究需要現代手段</a:t>
            </a:r>
            <a:endParaRPr sz="2700"/>
          </a:p>
          <a:p>
            <a:pPr indent="0" lvl="0" marL="0" rtl="0" algn="ctr">
              <a:lnSpc>
                <a:spcPct val="115000"/>
              </a:lnSpc>
              <a:spcBef>
                <a:spcPts val="200"/>
              </a:spcBef>
              <a:spcAft>
                <a:spcPts val="0"/>
              </a:spcAft>
              <a:buNone/>
            </a:pPr>
            <a:r>
              <a:rPr lang="zh-TW" sz="3500"/>
              <a:t>用知識管理和AI輕鬆做研究！</a:t>
            </a:r>
            <a:endParaRPr sz="3500"/>
          </a:p>
          <a:p>
            <a:pPr indent="0" lvl="0" marL="0" rtl="0" algn="ctr">
              <a:lnSpc>
                <a:spcPct val="115000"/>
              </a:lnSpc>
              <a:spcBef>
                <a:spcPts val="200"/>
              </a:spcBef>
              <a:spcAft>
                <a:spcPts val="200"/>
              </a:spcAft>
              <a:buNone/>
            </a:pPr>
            <a:r>
              <a:rPr b="0" lang="zh-TW" sz="2700"/>
              <a:t>── 1. 研究搜尋篇 ──</a:t>
            </a:r>
            <a:endParaRPr b="0" sz="2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9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89" name="Google Shape;1489;p9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90" name="Google Shape;1490;p9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91" name="Google Shape;1491;p9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擁抱現代工具，提升研究效率</a:t>
            </a:r>
            <a:endParaRPr/>
          </a:p>
        </p:txBody>
      </p:sp>
      <p:sp>
        <p:nvSpPr>
          <p:cNvPr id="1492" name="Google Shape;1492;p9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493" name="Google Shape;1493;p92"/>
          <p:cNvSpPr/>
          <p:nvPr/>
        </p:nvSpPr>
        <p:spPr>
          <a:xfrm>
            <a:off x="2788650" y="1109525"/>
            <a:ext cx="3615000" cy="3615000"/>
          </a:xfrm>
          <a:prstGeom prst="ellipse">
            <a:avLst/>
          </a:prstGeom>
          <a:gradFill>
            <a:gsLst>
              <a:gs pos="0">
                <a:srgbClr val="B4FF9F"/>
              </a:gs>
              <a:gs pos="29000">
                <a:srgbClr val="F9FFA4"/>
              </a:gs>
              <a:gs pos="65000">
                <a:srgbClr val="FFD59E"/>
              </a:gs>
              <a:gs pos="100000">
                <a:srgbClr val="FFA1A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1494" name="Google Shape;1494;p92"/>
          <p:cNvSpPr/>
          <p:nvPr/>
        </p:nvSpPr>
        <p:spPr>
          <a:xfrm>
            <a:off x="3273601" y="1594473"/>
            <a:ext cx="2645100" cy="2645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1495" name="Google Shape;1495;p92"/>
          <p:cNvSpPr/>
          <p:nvPr/>
        </p:nvSpPr>
        <p:spPr>
          <a:xfrm>
            <a:off x="1564093" y="2742391"/>
            <a:ext cx="1394400" cy="679200"/>
          </a:xfrm>
          <a:prstGeom prst="roundRect">
            <a:avLst>
              <a:gd fmla="val 16667" name="adj"/>
            </a:avLst>
          </a:prstGeom>
          <a:solidFill>
            <a:srgbClr val="A64D7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文獻管理</a:t>
            </a:r>
            <a:endParaRPr sz="2400">
              <a:solidFill>
                <a:srgbClr val="FFFFFF"/>
              </a:solidFill>
            </a:endParaRPr>
          </a:p>
        </p:txBody>
      </p:sp>
      <p:sp>
        <p:nvSpPr>
          <p:cNvPr id="1496" name="Google Shape;1496;p92"/>
          <p:cNvSpPr/>
          <p:nvPr/>
        </p:nvSpPr>
        <p:spPr>
          <a:xfrm>
            <a:off x="3764275" y="4517825"/>
            <a:ext cx="1663800" cy="6792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文獻閱讀</a:t>
            </a:r>
            <a:endParaRPr sz="2400">
              <a:solidFill>
                <a:srgbClr val="FFFFFF"/>
              </a:solidFill>
            </a:endParaRPr>
          </a:p>
        </p:txBody>
      </p:sp>
      <p:sp>
        <p:nvSpPr>
          <p:cNvPr id="1497" name="Google Shape;1497;p92"/>
          <p:cNvSpPr/>
          <p:nvPr/>
        </p:nvSpPr>
        <p:spPr>
          <a:xfrm>
            <a:off x="6403649" y="2742400"/>
            <a:ext cx="1712100" cy="679200"/>
          </a:xfrm>
          <a:prstGeom prst="roundRect">
            <a:avLst>
              <a:gd fmla="val 16667" name="adj"/>
            </a:avLst>
          </a:prstGeom>
          <a:solidFill>
            <a:srgbClr val="BF9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論文寫作</a:t>
            </a:r>
            <a:endParaRPr sz="2400">
              <a:solidFill>
                <a:srgbClr val="FFFFFF"/>
              </a:solidFill>
            </a:endParaRPr>
          </a:p>
        </p:txBody>
      </p:sp>
      <p:pic>
        <p:nvPicPr>
          <p:cNvPr id="1498" name="Google Shape;1498;p92"/>
          <p:cNvPicPr preferRelativeResize="0"/>
          <p:nvPr/>
        </p:nvPicPr>
        <p:blipFill>
          <a:blip r:embed="rId3">
            <a:alphaModFix/>
          </a:blip>
          <a:stretch>
            <a:fillRect/>
          </a:stretch>
        </p:blipFill>
        <p:spPr>
          <a:xfrm>
            <a:off x="3387775" y="1708650"/>
            <a:ext cx="2416800" cy="2416800"/>
          </a:xfrm>
          <a:prstGeom prst="ellipse">
            <a:avLst/>
          </a:prstGeom>
          <a:noFill/>
          <a:ln>
            <a:noFill/>
          </a:ln>
        </p:spPr>
      </p:pic>
      <p:sp>
        <p:nvSpPr>
          <p:cNvPr id="1499" name="Google Shape;1499;p92"/>
          <p:cNvSpPr/>
          <p:nvPr/>
        </p:nvSpPr>
        <p:spPr>
          <a:xfrm>
            <a:off x="3715875" y="513350"/>
            <a:ext cx="17121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文獻蒐集</a:t>
            </a:r>
            <a:endParaRPr sz="2400">
              <a:solidFill>
                <a:srgbClr val="FFFFFF"/>
              </a:solidFill>
            </a:endParaRPr>
          </a:p>
        </p:txBody>
      </p:sp>
      <p:sp>
        <p:nvSpPr>
          <p:cNvPr id="1500" name="Google Shape;1500;p92"/>
          <p:cNvSpPr/>
          <p:nvPr/>
        </p:nvSpPr>
        <p:spPr>
          <a:xfrm flipH="1" rot="-5400000">
            <a:off x="2054150" y="1074575"/>
            <a:ext cx="1049400" cy="1119300"/>
          </a:xfrm>
          <a:prstGeom prst="bentArrow">
            <a:avLst>
              <a:gd fmla="val 25000" name="adj1"/>
              <a:gd fmla="val 25000" name="adj2"/>
              <a:gd fmla="val 25000" name="adj3"/>
              <a:gd fmla="val 43750" name="adj4"/>
            </a:avLst>
          </a:prstGeom>
          <a:solidFill>
            <a:srgbClr val="D9D9D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92"/>
          <p:cNvSpPr/>
          <p:nvPr/>
        </p:nvSpPr>
        <p:spPr>
          <a:xfrm flipH="1" rot="10800000">
            <a:off x="2089100" y="4005075"/>
            <a:ext cx="1049400" cy="1119300"/>
          </a:xfrm>
          <a:prstGeom prst="bentArrow">
            <a:avLst>
              <a:gd fmla="val 25000" name="adj1"/>
              <a:gd fmla="val 25000" name="adj2"/>
              <a:gd fmla="val 25000" name="adj3"/>
              <a:gd fmla="val 43750" name="adj4"/>
            </a:avLst>
          </a:prstGeom>
          <a:solidFill>
            <a:srgbClr val="D9D9D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92"/>
          <p:cNvSpPr/>
          <p:nvPr/>
        </p:nvSpPr>
        <p:spPr>
          <a:xfrm flipH="1" rot="5400000">
            <a:off x="6438600" y="3852250"/>
            <a:ext cx="1049400" cy="1119300"/>
          </a:xfrm>
          <a:prstGeom prst="bentArrow">
            <a:avLst>
              <a:gd fmla="val 25000" name="adj1"/>
              <a:gd fmla="val 25000" name="adj2"/>
              <a:gd fmla="val 25000" name="adj3"/>
              <a:gd fmla="val 43750" name="adj4"/>
            </a:avLst>
          </a:prstGeom>
          <a:solidFill>
            <a:srgbClr val="D9D9D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3" name="Shape 2513"/>
        <p:cNvGrpSpPr/>
        <p:nvPr/>
      </p:nvGrpSpPr>
      <p:grpSpPr>
        <a:xfrm>
          <a:off x="0" y="0"/>
          <a:ext cx="0" cy="0"/>
          <a:chOff x="0" y="0"/>
          <a:chExt cx="0" cy="0"/>
        </a:xfrm>
      </p:grpSpPr>
      <p:sp>
        <p:nvSpPr>
          <p:cNvPr id="2514" name="Google Shape;2514;p18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15" name="Google Shape;2515;p18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在Zotero作評註書目</a:t>
            </a:r>
            <a:endParaRPr/>
          </a:p>
        </p:txBody>
      </p:sp>
      <p:sp>
        <p:nvSpPr>
          <p:cNvPr id="2516" name="Google Shape;2516;p18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17" name="Google Shape;2517;p18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18" name="Google Shape;2518;p18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19" name="Google Shape;2519;p182"/>
          <p:cNvPicPr preferRelativeResize="0"/>
          <p:nvPr/>
        </p:nvPicPr>
        <p:blipFill rotWithShape="1">
          <a:blip r:embed="rId3">
            <a:alphaModFix/>
          </a:blip>
          <a:srcRect b="11182" l="0" r="0" t="0"/>
          <a:stretch/>
        </p:blipFill>
        <p:spPr>
          <a:xfrm>
            <a:off x="0" y="1091475"/>
            <a:ext cx="9144001" cy="5340226"/>
          </a:xfrm>
          <a:prstGeom prst="rect">
            <a:avLst/>
          </a:prstGeom>
          <a:noFill/>
          <a:ln>
            <a:noFill/>
          </a:ln>
        </p:spPr>
      </p:pic>
      <p:sp>
        <p:nvSpPr>
          <p:cNvPr id="2520" name="Google Shape;2520;p182"/>
          <p:cNvSpPr/>
          <p:nvPr/>
        </p:nvSpPr>
        <p:spPr>
          <a:xfrm>
            <a:off x="1417756" y="4661750"/>
            <a:ext cx="2526000" cy="13413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600">
                <a:solidFill>
                  <a:srgbClr val="FFFFFF"/>
                </a:solidFill>
              </a:rPr>
              <a:t>筆記</a:t>
            </a:r>
            <a:endParaRPr sz="3600">
              <a:solidFill>
                <a:srgbClr val="FFFFFF"/>
              </a:solidFill>
            </a:endParaRPr>
          </a:p>
        </p:txBody>
      </p:sp>
      <p:sp>
        <p:nvSpPr>
          <p:cNvPr id="2521" name="Google Shape;2521;p182"/>
          <p:cNvSpPr/>
          <p:nvPr/>
        </p:nvSpPr>
        <p:spPr>
          <a:xfrm>
            <a:off x="4797462" y="4661750"/>
            <a:ext cx="2601000" cy="13413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600">
                <a:solidFill>
                  <a:srgbClr val="FFFFFF"/>
                </a:solidFill>
              </a:rPr>
              <a:t>建立報告</a:t>
            </a:r>
            <a:endParaRPr sz="3600">
              <a:solidFill>
                <a:srgbClr val="FFFF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sp>
        <p:nvSpPr>
          <p:cNvPr id="2526" name="Google Shape;2526;p18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27" name="Google Shape;2527;p18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在Zotero新增筆記</a:t>
            </a:r>
            <a:endParaRPr/>
          </a:p>
        </p:txBody>
      </p:sp>
      <p:sp>
        <p:nvSpPr>
          <p:cNvPr id="2528" name="Google Shape;2528;p18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29" name="Google Shape;2529;p18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30" name="Google Shape;2530;p18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31" name="Google Shape;2531;p183"/>
          <p:cNvPicPr preferRelativeResize="0"/>
          <p:nvPr/>
        </p:nvPicPr>
        <p:blipFill rotWithShape="1">
          <a:blip r:embed="rId3">
            <a:alphaModFix/>
          </a:blip>
          <a:srcRect b="11182" l="0" r="0" t="0"/>
          <a:stretch/>
        </p:blipFill>
        <p:spPr>
          <a:xfrm>
            <a:off x="2349600" y="2463675"/>
            <a:ext cx="6794399" cy="3968025"/>
          </a:xfrm>
          <a:prstGeom prst="rect">
            <a:avLst/>
          </a:prstGeom>
          <a:noFill/>
          <a:ln cap="flat" cmpd="sng" w="38100">
            <a:solidFill>
              <a:schemeClr val="dk2"/>
            </a:solidFill>
            <a:prstDash val="solid"/>
            <a:round/>
            <a:headEnd len="sm" w="sm" type="none"/>
            <a:tailEnd len="sm" w="sm" type="none"/>
          </a:ln>
        </p:spPr>
      </p:pic>
      <p:pic>
        <p:nvPicPr>
          <p:cNvPr id="2532" name="Google Shape;2532;p183"/>
          <p:cNvPicPr preferRelativeResize="0"/>
          <p:nvPr/>
        </p:nvPicPr>
        <p:blipFill>
          <a:blip r:embed="rId4">
            <a:alphaModFix/>
          </a:blip>
          <a:stretch>
            <a:fillRect/>
          </a:stretch>
        </p:blipFill>
        <p:spPr>
          <a:xfrm>
            <a:off x="334825" y="1149001"/>
            <a:ext cx="4912675" cy="3842475"/>
          </a:xfrm>
          <a:prstGeom prst="rect">
            <a:avLst/>
          </a:prstGeom>
          <a:noFill/>
          <a:ln cap="flat" cmpd="sng" w="38100">
            <a:solidFill>
              <a:schemeClr val="dk2"/>
            </a:solidFill>
            <a:prstDash val="solid"/>
            <a:round/>
            <a:headEnd len="sm" w="sm" type="none"/>
            <a:tailEnd len="sm" w="sm" type="none"/>
          </a:ln>
        </p:spPr>
      </p:pic>
      <p:sp>
        <p:nvSpPr>
          <p:cNvPr id="2533" name="Google Shape;2533;p183"/>
          <p:cNvSpPr/>
          <p:nvPr/>
        </p:nvSpPr>
        <p:spPr>
          <a:xfrm>
            <a:off x="7826150" y="2613392"/>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2534" name="Google Shape;2534;p183"/>
          <p:cNvSpPr/>
          <p:nvPr/>
        </p:nvSpPr>
        <p:spPr>
          <a:xfrm>
            <a:off x="3027000" y="2952242"/>
            <a:ext cx="602400" cy="594600"/>
          </a:xfrm>
          <a:prstGeom prst="wedgeEllipseCallout">
            <a:avLst>
              <a:gd fmla="val -91820" name="adj1"/>
              <a:gd fmla="val 3880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18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與你關注的研究問題相關的內容</a:t>
            </a:r>
            <a:endParaRPr/>
          </a:p>
          <a:p>
            <a:pPr indent="-355600" lvl="1" marL="914400" rtl="0" algn="l">
              <a:spcBef>
                <a:spcPts val="1000"/>
              </a:spcBef>
              <a:spcAft>
                <a:spcPts val="0"/>
              </a:spcAft>
              <a:buSzPts val="2000"/>
              <a:buChar char="○"/>
            </a:pPr>
            <a:r>
              <a:rPr lang="zh-TW"/>
              <a:t>來自論文PDF本身</a:t>
            </a:r>
            <a:endParaRPr/>
          </a:p>
          <a:p>
            <a:pPr indent="-355600" lvl="1" marL="914400" rtl="0" algn="l">
              <a:spcBef>
                <a:spcPts val="0"/>
              </a:spcBef>
              <a:spcAft>
                <a:spcPts val="0"/>
              </a:spcAft>
              <a:buSzPts val="2000"/>
              <a:buChar char="○"/>
            </a:pPr>
            <a:r>
              <a:rPr lang="zh-TW"/>
              <a:t>來自AI資料庫分析的結果</a:t>
            </a:r>
            <a:endParaRPr/>
          </a:p>
          <a:p>
            <a:pPr indent="-355600" lvl="1" marL="914400" rtl="0" algn="l">
              <a:spcBef>
                <a:spcPts val="0"/>
              </a:spcBef>
              <a:spcAft>
                <a:spcPts val="0"/>
              </a:spcAft>
              <a:buSzPts val="2000"/>
              <a:buChar char="○"/>
            </a:pPr>
            <a:r>
              <a:rPr lang="zh-TW"/>
              <a:t>嘗試用你自己的話語重新描述，加深對論文內容的理解</a:t>
            </a:r>
            <a:endParaRPr/>
          </a:p>
          <a:p>
            <a:pPr indent="-368300" lvl="0" marL="457200" rtl="0" algn="l">
              <a:spcBef>
                <a:spcPts val="1000"/>
              </a:spcBef>
              <a:spcAft>
                <a:spcPts val="0"/>
              </a:spcAft>
              <a:buSzPts val="2200"/>
              <a:buChar char="●"/>
            </a:pPr>
            <a:r>
              <a:rPr lang="zh-TW"/>
              <a:t>重要的表格或圖表</a:t>
            </a:r>
            <a:endParaRPr/>
          </a:p>
          <a:p>
            <a:pPr indent="-355600" lvl="1" marL="914400" rtl="0" algn="l">
              <a:spcBef>
                <a:spcPts val="1000"/>
              </a:spcBef>
              <a:spcAft>
                <a:spcPts val="0"/>
              </a:spcAft>
              <a:buSzPts val="2000"/>
              <a:buChar char="○"/>
            </a:pPr>
            <a:r>
              <a:rPr lang="zh-TW"/>
              <a:t>筆記允許插入圖片和表格</a:t>
            </a:r>
            <a:endParaRPr/>
          </a:p>
          <a:p>
            <a:pPr indent="-368300" lvl="0" marL="457200" rtl="0" algn="l">
              <a:spcBef>
                <a:spcPts val="1000"/>
              </a:spcBef>
              <a:spcAft>
                <a:spcPts val="0"/>
              </a:spcAft>
              <a:buSzPts val="2200"/>
              <a:buChar char="●"/>
            </a:pPr>
            <a:r>
              <a:rPr lang="zh-TW"/>
              <a:t>閱讀期間的提問和靈感記錄</a:t>
            </a:r>
            <a:endParaRPr/>
          </a:p>
          <a:p>
            <a:pPr indent="-355600" lvl="1" marL="914400" rtl="0" algn="l">
              <a:spcBef>
                <a:spcPts val="1000"/>
              </a:spcBef>
              <a:spcAft>
                <a:spcPts val="0"/>
              </a:spcAft>
              <a:buSzPts val="2000"/>
              <a:buChar char="○"/>
            </a:pPr>
            <a:r>
              <a:rPr lang="zh-TW"/>
              <a:t>紀錄自己對論文內容的思考、疑問及如何應用到自身研究的想法</a:t>
            </a:r>
            <a:endParaRPr/>
          </a:p>
          <a:p>
            <a:pPr indent="-355600" lvl="1" marL="914400" rtl="0" algn="l">
              <a:spcBef>
                <a:spcPts val="0"/>
              </a:spcBef>
              <a:spcAft>
                <a:spcPts val="0"/>
              </a:spcAft>
              <a:buSzPts val="2000"/>
              <a:buChar char="○"/>
            </a:pPr>
            <a:r>
              <a:rPr lang="zh-TW"/>
              <a:t>以此提高對論文理解的深度，並找到與自己研究的聯繫點</a:t>
            </a:r>
            <a:endParaRPr/>
          </a:p>
          <a:p>
            <a:pPr indent="-368300" lvl="0" marL="457200" rtl="0" algn="l">
              <a:spcBef>
                <a:spcPts val="1000"/>
              </a:spcBef>
              <a:spcAft>
                <a:spcPts val="1000"/>
              </a:spcAft>
              <a:buSzPts val="2200"/>
              <a:buChar char="●"/>
            </a:pPr>
            <a:r>
              <a:rPr lang="zh-TW"/>
              <a:t>Zotero內更容易搜尋：用你習慣的關鍵字來記錄</a:t>
            </a:r>
            <a:endParaRPr/>
          </a:p>
        </p:txBody>
      </p:sp>
      <p:sp>
        <p:nvSpPr>
          <p:cNvPr id="2540" name="Google Shape;2540;p18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那些內容值得用筆記記錄？</a:t>
            </a:r>
            <a:endParaRPr/>
          </a:p>
        </p:txBody>
      </p:sp>
      <p:sp>
        <p:nvSpPr>
          <p:cNvPr id="2541" name="Google Shape;2541;p18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42" name="Google Shape;2542;p18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43" name="Google Shape;2543;p18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7" name="Shape 2547"/>
        <p:cNvGrpSpPr/>
        <p:nvPr/>
      </p:nvGrpSpPr>
      <p:grpSpPr>
        <a:xfrm>
          <a:off x="0" y="0"/>
          <a:ext cx="0" cy="0"/>
          <a:chOff x="0" y="0"/>
          <a:chExt cx="0" cy="0"/>
        </a:xfrm>
      </p:grpSpPr>
      <p:sp>
        <p:nvSpPr>
          <p:cNvPr id="2548" name="Google Shape;2548;p18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49" name="Google Shape;2549;p185"/>
          <p:cNvSpPr txBox="1"/>
          <p:nvPr>
            <p:ph type="title"/>
          </p:nvPr>
        </p:nvSpPr>
        <p:spPr>
          <a:xfrm>
            <a:off x="1417750" y="143600"/>
            <a:ext cx="7010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Zotero：PDF標亮轉換成筆記 (1/3)</a:t>
            </a:r>
            <a:endParaRPr/>
          </a:p>
        </p:txBody>
      </p:sp>
      <p:sp>
        <p:nvSpPr>
          <p:cNvPr id="2550" name="Google Shape;2550;p18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51" name="Google Shape;2551;p18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52" name="Google Shape;2552;p18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53" name="Google Shape;2553;p185"/>
          <p:cNvPicPr preferRelativeResize="0"/>
          <p:nvPr/>
        </p:nvPicPr>
        <p:blipFill>
          <a:blip r:embed="rId3">
            <a:alphaModFix/>
          </a:blip>
          <a:stretch>
            <a:fillRect/>
          </a:stretch>
        </p:blipFill>
        <p:spPr>
          <a:xfrm>
            <a:off x="0" y="1211983"/>
            <a:ext cx="9144001" cy="5130085"/>
          </a:xfrm>
          <a:prstGeom prst="rect">
            <a:avLst/>
          </a:prstGeom>
          <a:noFill/>
          <a:ln>
            <a:noFill/>
          </a:ln>
        </p:spPr>
      </p:pic>
      <p:sp>
        <p:nvSpPr>
          <p:cNvPr id="2554" name="Google Shape;2554;p185"/>
          <p:cNvSpPr/>
          <p:nvPr/>
        </p:nvSpPr>
        <p:spPr>
          <a:xfrm>
            <a:off x="2735125" y="3422700"/>
            <a:ext cx="5901600" cy="590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555" name="Google Shape;2555;p185"/>
          <p:cNvPicPr preferRelativeResize="0"/>
          <p:nvPr/>
        </p:nvPicPr>
        <p:blipFill>
          <a:blip r:embed="rId4">
            <a:alphaModFix/>
          </a:blip>
          <a:stretch>
            <a:fillRect/>
          </a:stretch>
        </p:blipFill>
        <p:spPr>
          <a:xfrm>
            <a:off x="1967663" y="1587625"/>
            <a:ext cx="2143125" cy="838200"/>
          </a:xfrm>
          <a:prstGeom prst="rect">
            <a:avLst/>
          </a:prstGeom>
          <a:solidFill>
            <a:srgbClr val="FF0000"/>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pic>
      <p:sp>
        <p:nvSpPr>
          <p:cNvPr id="2556" name="Google Shape;2556;p185"/>
          <p:cNvSpPr/>
          <p:nvPr/>
        </p:nvSpPr>
        <p:spPr>
          <a:xfrm>
            <a:off x="3450725" y="1038492"/>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2557" name="Google Shape;2557;p185"/>
          <p:cNvSpPr/>
          <p:nvPr/>
        </p:nvSpPr>
        <p:spPr>
          <a:xfrm>
            <a:off x="7708725" y="2828092"/>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18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63" name="Google Shape;2563;p186"/>
          <p:cNvSpPr txBox="1"/>
          <p:nvPr>
            <p:ph type="title"/>
          </p:nvPr>
        </p:nvSpPr>
        <p:spPr>
          <a:xfrm>
            <a:off x="1417750" y="143600"/>
            <a:ext cx="7010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Zotero：PDF標亮轉換成筆記 (2/3)</a:t>
            </a:r>
            <a:endParaRPr/>
          </a:p>
        </p:txBody>
      </p:sp>
      <p:sp>
        <p:nvSpPr>
          <p:cNvPr id="2564" name="Google Shape;2564;p18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65" name="Google Shape;2565;p18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66" name="Google Shape;2566;p18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67" name="Google Shape;2567;p186"/>
          <p:cNvPicPr preferRelativeResize="0"/>
          <p:nvPr/>
        </p:nvPicPr>
        <p:blipFill>
          <a:blip r:embed="rId3">
            <a:alphaModFix/>
          </a:blip>
          <a:stretch>
            <a:fillRect/>
          </a:stretch>
        </p:blipFill>
        <p:spPr>
          <a:xfrm>
            <a:off x="1595050" y="1341325"/>
            <a:ext cx="5954111" cy="4758600"/>
          </a:xfrm>
          <a:prstGeom prst="rect">
            <a:avLst/>
          </a:prstGeom>
          <a:noFill/>
          <a:ln>
            <a:noFill/>
          </a:ln>
        </p:spPr>
      </p:pic>
      <p:sp>
        <p:nvSpPr>
          <p:cNvPr id="2568" name="Google Shape;2568;p186"/>
          <p:cNvSpPr/>
          <p:nvPr/>
        </p:nvSpPr>
        <p:spPr>
          <a:xfrm>
            <a:off x="3202225" y="3642500"/>
            <a:ext cx="3091500" cy="590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sp>
        <p:nvSpPr>
          <p:cNvPr id="2573" name="Google Shape;2573;p18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74" name="Google Shape;2574;p187"/>
          <p:cNvSpPr txBox="1"/>
          <p:nvPr>
            <p:ph type="title"/>
          </p:nvPr>
        </p:nvSpPr>
        <p:spPr>
          <a:xfrm>
            <a:off x="1417750" y="143600"/>
            <a:ext cx="6971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Zotero：PDF標亮轉換成筆記 (3/3)</a:t>
            </a:r>
            <a:endParaRPr/>
          </a:p>
        </p:txBody>
      </p:sp>
      <p:sp>
        <p:nvSpPr>
          <p:cNvPr id="2575" name="Google Shape;2575;p18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76" name="Google Shape;2576;p18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77" name="Google Shape;2577;p18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78" name="Google Shape;2578;p187"/>
          <p:cNvPicPr preferRelativeResize="0"/>
          <p:nvPr/>
        </p:nvPicPr>
        <p:blipFill>
          <a:blip r:embed="rId3">
            <a:alphaModFix/>
          </a:blip>
          <a:stretch>
            <a:fillRect/>
          </a:stretch>
        </p:blipFill>
        <p:spPr>
          <a:xfrm>
            <a:off x="0" y="1550450"/>
            <a:ext cx="9143999" cy="4369300"/>
          </a:xfrm>
          <a:prstGeom prst="rect">
            <a:avLst/>
          </a:prstGeom>
          <a:noFill/>
          <a:ln>
            <a:noFill/>
          </a:ln>
        </p:spPr>
      </p:pic>
      <p:sp>
        <p:nvSpPr>
          <p:cNvPr id="2579" name="Google Shape;2579;p187"/>
          <p:cNvSpPr/>
          <p:nvPr/>
        </p:nvSpPr>
        <p:spPr>
          <a:xfrm>
            <a:off x="5052275" y="2158800"/>
            <a:ext cx="3859200" cy="2640300"/>
          </a:xfrm>
          <a:prstGeom prst="roundRect">
            <a:avLst>
              <a:gd fmla="val 4981"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sp>
        <p:nvSpPr>
          <p:cNvPr id="2584" name="Google Shape;2584;p18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85" name="Google Shape;2585;p18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Zotero：建立評註書目 (1/2)</a:t>
            </a:r>
            <a:endParaRPr/>
          </a:p>
        </p:txBody>
      </p:sp>
      <p:sp>
        <p:nvSpPr>
          <p:cNvPr id="2586" name="Google Shape;2586;p18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87" name="Google Shape;2587;p18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88" name="Google Shape;2588;p18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589" name="Google Shape;2589;p188"/>
          <p:cNvPicPr preferRelativeResize="0"/>
          <p:nvPr/>
        </p:nvPicPr>
        <p:blipFill>
          <a:blip r:embed="rId3">
            <a:alphaModFix/>
          </a:blip>
          <a:stretch>
            <a:fillRect/>
          </a:stretch>
        </p:blipFill>
        <p:spPr>
          <a:xfrm>
            <a:off x="1924050" y="1329850"/>
            <a:ext cx="5295900" cy="4781550"/>
          </a:xfrm>
          <a:prstGeom prst="rect">
            <a:avLst/>
          </a:prstGeom>
          <a:noFill/>
          <a:ln>
            <a:noFill/>
          </a:ln>
        </p:spPr>
      </p:pic>
      <p:sp>
        <p:nvSpPr>
          <p:cNvPr id="2590" name="Google Shape;2590;p188"/>
          <p:cNvSpPr/>
          <p:nvPr/>
        </p:nvSpPr>
        <p:spPr>
          <a:xfrm>
            <a:off x="476225" y="2692300"/>
            <a:ext cx="2216400" cy="1447500"/>
          </a:xfrm>
          <a:prstGeom prst="wedgeRoundRectCallout">
            <a:avLst>
              <a:gd fmla="val 40083" name="adj1"/>
              <a:gd fmla="val -8185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選取</a:t>
            </a:r>
            <a:r>
              <a:rPr lang="zh-TW" sz="2400">
                <a:solidFill>
                  <a:srgbClr val="FFFFFF"/>
                </a:solidFill>
              </a:rPr>
              <a:t>要匯出的文獻 (按Shift多選)</a:t>
            </a:r>
            <a:endParaRPr sz="2400">
              <a:solidFill>
                <a:srgbClr val="FFFFFF"/>
              </a:solidFill>
            </a:endParaRPr>
          </a:p>
        </p:txBody>
      </p:sp>
      <p:sp>
        <p:nvSpPr>
          <p:cNvPr id="2591" name="Google Shape;2591;p188"/>
          <p:cNvSpPr/>
          <p:nvPr/>
        </p:nvSpPr>
        <p:spPr>
          <a:xfrm>
            <a:off x="6484302" y="4285900"/>
            <a:ext cx="2216400" cy="1062600"/>
          </a:xfrm>
          <a:prstGeom prst="wedgeRoundRectCallout">
            <a:avLst>
              <a:gd fmla="val -78511" name="adj1"/>
              <a:gd fmla="val 7069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a:t>
            </a:r>
            <a:r>
              <a:rPr lang="zh-TW" sz="2400">
                <a:solidFill>
                  <a:srgbClr val="FFFFFF"/>
                </a:solidFill>
              </a:rPr>
              <a:t>. </a:t>
            </a:r>
            <a:r>
              <a:rPr lang="zh-TW" sz="2400">
                <a:solidFill>
                  <a:srgbClr val="FFFFFF"/>
                </a:solidFill>
              </a:rPr>
              <a:t>建立報告</a:t>
            </a:r>
            <a:endParaRPr sz="2400">
              <a:solidFill>
                <a:srgbClr val="FFFFFF"/>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p18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pic>
        <p:nvPicPr>
          <p:cNvPr id="2597" name="Google Shape;2597;p189"/>
          <p:cNvPicPr preferRelativeResize="0"/>
          <p:nvPr/>
        </p:nvPicPr>
        <p:blipFill>
          <a:blip r:embed="rId3">
            <a:alphaModFix/>
          </a:blip>
          <a:stretch>
            <a:fillRect/>
          </a:stretch>
        </p:blipFill>
        <p:spPr>
          <a:xfrm>
            <a:off x="915338" y="1225250"/>
            <a:ext cx="7313324" cy="5302909"/>
          </a:xfrm>
          <a:prstGeom prst="rect">
            <a:avLst/>
          </a:prstGeom>
          <a:noFill/>
          <a:ln cap="flat" cmpd="sng" w="38100">
            <a:solidFill>
              <a:schemeClr val="dk2"/>
            </a:solidFill>
            <a:prstDash val="solid"/>
            <a:round/>
            <a:headEnd len="sm" w="sm" type="none"/>
            <a:tailEnd len="sm" w="sm" type="none"/>
          </a:ln>
        </p:spPr>
      </p:pic>
      <p:sp>
        <p:nvSpPr>
          <p:cNvPr id="2598" name="Google Shape;2598;p18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Zotero：建立評註書目 (2/2)</a:t>
            </a:r>
            <a:endParaRPr/>
          </a:p>
        </p:txBody>
      </p:sp>
      <p:sp>
        <p:nvSpPr>
          <p:cNvPr id="2599" name="Google Shape;2599;p18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00" name="Google Shape;2600;p18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01" name="Google Shape;2601;p18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602" name="Google Shape;2602;p189"/>
          <p:cNvSpPr/>
          <p:nvPr/>
        </p:nvSpPr>
        <p:spPr>
          <a:xfrm>
            <a:off x="4038926" y="4386650"/>
            <a:ext cx="1318800" cy="778800"/>
          </a:xfrm>
          <a:prstGeom prst="wedgeRoundRectCallout">
            <a:avLst>
              <a:gd fmla="val -87189" name="adj1"/>
              <a:gd fmla="val -1290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 筆記</a:t>
            </a:r>
            <a:endParaRPr sz="2400">
              <a:solidFill>
                <a:srgbClr val="FFFFFF"/>
              </a:solidFill>
            </a:endParaRPr>
          </a:p>
        </p:txBody>
      </p:sp>
      <p:sp>
        <p:nvSpPr>
          <p:cNvPr id="2603" name="Google Shape;2603;p189"/>
          <p:cNvSpPr/>
          <p:nvPr/>
        </p:nvSpPr>
        <p:spPr>
          <a:xfrm>
            <a:off x="4487701" y="2197700"/>
            <a:ext cx="1318800" cy="778800"/>
          </a:xfrm>
          <a:prstGeom prst="wedgeRoundRectCallout">
            <a:avLst>
              <a:gd fmla="val -87189" name="adj1"/>
              <a:gd fmla="val -1290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a:t>
            </a:r>
            <a:r>
              <a:rPr lang="zh-TW" sz="2400">
                <a:solidFill>
                  <a:srgbClr val="FFFFFF"/>
                </a:solidFill>
              </a:rPr>
              <a:t>書目</a:t>
            </a:r>
            <a:endParaRPr sz="2400">
              <a:solidFill>
                <a:srgbClr val="FFFFFF"/>
              </a:solidFill>
            </a:endParaRPr>
          </a:p>
        </p:txBody>
      </p:sp>
      <p:sp>
        <p:nvSpPr>
          <p:cNvPr id="2604" name="Google Shape;2604;p189"/>
          <p:cNvSpPr/>
          <p:nvPr/>
        </p:nvSpPr>
        <p:spPr>
          <a:xfrm>
            <a:off x="459126" y="2197700"/>
            <a:ext cx="1318800" cy="778800"/>
          </a:xfrm>
          <a:prstGeom prst="wedgeRoundRectCallout">
            <a:avLst>
              <a:gd fmla="val -1477" name="adj1"/>
              <a:gd fmla="val -11110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3. 儲存成網頁</a:t>
            </a:r>
            <a:endParaRPr sz="2400">
              <a:solidFill>
                <a:srgbClr val="FFFFFF"/>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8" name="Shape 2608"/>
        <p:cNvGrpSpPr/>
        <p:nvPr/>
      </p:nvGrpSpPr>
      <p:grpSpPr>
        <a:xfrm>
          <a:off x="0" y="0"/>
          <a:ext cx="0" cy="0"/>
          <a:chOff x="0" y="0"/>
          <a:chExt cx="0" cy="0"/>
        </a:xfrm>
      </p:grpSpPr>
      <p:sp>
        <p:nvSpPr>
          <p:cNvPr id="2609" name="Google Shape;2609;p19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610" name="Google Shape;2610;p19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接下來就要好好閱讀論文了</a:t>
            </a:r>
            <a:endParaRPr/>
          </a:p>
        </p:txBody>
      </p:sp>
      <p:sp>
        <p:nvSpPr>
          <p:cNvPr id="2611" name="Google Shape;2611;p19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12" name="Google Shape;2612;p19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13" name="Google Shape;2613;p19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614" name="Google Shape;2614;p190"/>
          <p:cNvSpPr/>
          <p:nvPr/>
        </p:nvSpPr>
        <p:spPr>
          <a:xfrm>
            <a:off x="715550" y="1262600"/>
            <a:ext cx="3149400" cy="3655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200">
                <a:solidFill>
                  <a:srgbClr val="FFFFFF"/>
                </a:solidFill>
              </a:rPr>
              <a:t>綜覽文獻</a:t>
            </a:r>
            <a:endParaRPr b="1" sz="3200">
              <a:solidFill>
                <a:srgbClr val="FFFFFF"/>
              </a:solidFill>
            </a:endParaRPr>
          </a:p>
          <a:p>
            <a:pPr indent="-381000" lvl="0" marL="457200" rtl="0" algn="l">
              <a:spcBef>
                <a:spcPts val="1000"/>
              </a:spcBef>
              <a:spcAft>
                <a:spcPts val="0"/>
              </a:spcAft>
              <a:buClr>
                <a:srgbClr val="FFFFFF"/>
              </a:buClr>
              <a:buSzPts val="2400"/>
              <a:buChar char="●"/>
            </a:pPr>
            <a:r>
              <a:rPr lang="zh-TW" sz="2400">
                <a:solidFill>
                  <a:srgbClr val="FFFFFF"/>
                </a:solidFill>
              </a:rPr>
              <a:t>瞭解研究主題的大致現況</a:t>
            </a:r>
            <a:endParaRPr sz="2400">
              <a:solidFill>
                <a:srgbClr val="FFFFFF"/>
              </a:solidFill>
            </a:endParaRPr>
          </a:p>
          <a:p>
            <a:pPr indent="-381000" lvl="0" marL="457200" rtl="0" algn="l">
              <a:spcBef>
                <a:spcPts val="0"/>
              </a:spcBef>
              <a:spcAft>
                <a:spcPts val="0"/>
              </a:spcAft>
              <a:buClr>
                <a:srgbClr val="FFFFFF"/>
              </a:buClr>
              <a:buSzPts val="2400"/>
              <a:buChar char="●"/>
            </a:pPr>
            <a:r>
              <a:rPr lang="zh-TW" sz="2400">
                <a:solidFill>
                  <a:srgbClr val="FFFFFF"/>
                </a:solidFill>
              </a:rPr>
              <a:t>選擇準備細讀的文獻</a:t>
            </a:r>
            <a:endParaRPr sz="2400">
              <a:solidFill>
                <a:srgbClr val="FFFFFF"/>
              </a:solidFill>
            </a:endParaRPr>
          </a:p>
        </p:txBody>
      </p:sp>
      <p:sp>
        <p:nvSpPr>
          <p:cNvPr id="2615" name="Google Shape;2615;p190"/>
          <p:cNvSpPr/>
          <p:nvPr/>
        </p:nvSpPr>
        <p:spPr>
          <a:xfrm>
            <a:off x="5279150" y="1262600"/>
            <a:ext cx="3149400" cy="3655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200">
                <a:solidFill>
                  <a:srgbClr val="FFFFFF"/>
                </a:solidFill>
              </a:rPr>
              <a:t>細讀</a:t>
            </a:r>
            <a:r>
              <a:rPr b="1" lang="zh-TW" sz="3200">
                <a:solidFill>
                  <a:srgbClr val="FFFFFF"/>
                </a:solidFill>
              </a:rPr>
              <a:t>文獻</a:t>
            </a:r>
            <a:endParaRPr b="1" sz="3200">
              <a:solidFill>
                <a:srgbClr val="FFFFFF"/>
              </a:solidFill>
            </a:endParaRPr>
          </a:p>
          <a:p>
            <a:pPr indent="-381000" lvl="0" marL="457200" rtl="0" algn="l">
              <a:spcBef>
                <a:spcPts val="1000"/>
              </a:spcBef>
              <a:spcAft>
                <a:spcPts val="0"/>
              </a:spcAft>
              <a:buClr>
                <a:srgbClr val="FFFFFF"/>
              </a:buClr>
              <a:buSzPts val="2400"/>
              <a:buChar char="●"/>
            </a:pPr>
            <a:r>
              <a:rPr lang="zh-TW" sz="2400">
                <a:solidFill>
                  <a:srgbClr val="FFFFFF"/>
                </a:solidFill>
              </a:rPr>
              <a:t>瞭解前人進行研究的具體做法</a:t>
            </a:r>
            <a:endParaRPr sz="2400">
              <a:solidFill>
                <a:srgbClr val="FFFFFF"/>
              </a:solidFill>
            </a:endParaRPr>
          </a:p>
          <a:p>
            <a:pPr indent="-381000" lvl="0" marL="457200" rtl="0" algn="l">
              <a:spcBef>
                <a:spcPts val="0"/>
              </a:spcBef>
              <a:spcAft>
                <a:spcPts val="0"/>
              </a:spcAft>
              <a:buClr>
                <a:srgbClr val="FFFFFF"/>
              </a:buClr>
              <a:buSzPts val="2400"/>
              <a:buChar char="●"/>
            </a:pPr>
            <a:r>
              <a:rPr lang="zh-TW" sz="2400">
                <a:solidFill>
                  <a:srgbClr val="FFFFFF"/>
                </a:solidFill>
              </a:rPr>
              <a:t>學習前人的寫作方式和用詞</a:t>
            </a:r>
            <a:endParaRPr sz="2400">
              <a:solidFill>
                <a:srgbClr val="FFFFFF"/>
              </a:solidFill>
            </a:endParaRPr>
          </a:p>
          <a:p>
            <a:pPr indent="-381000" lvl="0" marL="457200" rtl="0" algn="l">
              <a:spcBef>
                <a:spcPts val="0"/>
              </a:spcBef>
              <a:spcAft>
                <a:spcPts val="0"/>
              </a:spcAft>
              <a:buClr>
                <a:srgbClr val="FFFFFF"/>
              </a:buClr>
              <a:buSzPts val="2400"/>
              <a:buChar char="●"/>
            </a:pPr>
            <a:r>
              <a:rPr lang="zh-TW" sz="2400">
                <a:solidFill>
                  <a:srgbClr val="FFFFFF"/>
                </a:solidFill>
              </a:rPr>
              <a:t>確認文獻能夠解答你的研究問題</a:t>
            </a:r>
            <a:endParaRPr sz="2400">
              <a:solidFill>
                <a:srgbClr val="FFFFFF"/>
              </a:solidFill>
            </a:endParaRPr>
          </a:p>
        </p:txBody>
      </p:sp>
      <p:sp>
        <p:nvSpPr>
          <p:cNvPr id="2616" name="Google Shape;2616;p190"/>
          <p:cNvSpPr/>
          <p:nvPr/>
        </p:nvSpPr>
        <p:spPr>
          <a:xfrm flipH="1">
            <a:off x="4095375" y="2760550"/>
            <a:ext cx="1049400" cy="524700"/>
          </a:xfrm>
          <a:prstGeom prst="leftArrow">
            <a:avLst>
              <a:gd fmla="val 50000" name="adj1"/>
              <a:gd fmla="val 50000" name="adj2"/>
            </a:avLst>
          </a:prstGeom>
          <a:solidFill>
            <a:srgbClr val="CFE2F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190"/>
          <p:cNvSpPr txBox="1"/>
          <p:nvPr/>
        </p:nvSpPr>
        <p:spPr>
          <a:xfrm rot="-900477">
            <a:off x="7056181" y="5661016"/>
            <a:ext cx="1128389" cy="51187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No~~</a:t>
            </a:r>
            <a:endParaRPr sz="1800">
              <a:solidFill>
                <a:srgbClr val="98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p191"/>
          <p:cNvSpPr txBox="1"/>
          <p:nvPr>
            <p:ph idx="4294967295" type="body"/>
          </p:nvPr>
        </p:nvSpPr>
        <p:spPr>
          <a:xfrm>
            <a:off x="4787675" y="1641850"/>
            <a:ext cx="3412200" cy="17001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3200"/>
              <a:t>NEXT STAGE:</a:t>
            </a:r>
            <a:endParaRPr sz="3200"/>
          </a:p>
        </p:txBody>
      </p:sp>
      <p:sp>
        <p:nvSpPr>
          <p:cNvPr id="2623" name="Google Shape;2623;p191"/>
          <p:cNvSpPr txBox="1"/>
          <p:nvPr>
            <p:ph idx="4294967295" type="title"/>
          </p:nvPr>
        </p:nvSpPr>
        <p:spPr>
          <a:xfrm>
            <a:off x="4452225" y="2381800"/>
            <a:ext cx="3577500" cy="525000"/>
          </a:xfrm>
          <a:prstGeom prst="rect">
            <a:avLst/>
          </a:prstGeom>
        </p:spPr>
        <p:txBody>
          <a:bodyPr anchorCtr="0" anchor="t" bIns="91425" lIns="91425" spcFirstLastPara="1" rIns="91425" wrap="square" tIns="0">
            <a:noAutofit/>
          </a:bodyPr>
          <a:lstStyle/>
          <a:p>
            <a:pPr indent="0" lvl="0" marL="0" rtl="0" algn="r">
              <a:spcBef>
                <a:spcPts val="0"/>
              </a:spcBef>
              <a:spcAft>
                <a:spcPts val="0"/>
              </a:spcAft>
              <a:buClr>
                <a:schemeClr val="dk1"/>
              </a:buClr>
              <a:buSzPts val="1100"/>
              <a:buFont typeface="Arial"/>
              <a:buNone/>
            </a:pPr>
            <a:r>
              <a:rPr lang="zh-TW" sz="4200"/>
              <a:t>2. 閱讀寫作篇</a:t>
            </a:r>
            <a:endParaRPr sz="4200"/>
          </a:p>
          <a:p>
            <a:pPr indent="0" lvl="0" marL="0" rtl="0" algn="r">
              <a:spcBef>
                <a:spcPts val="0"/>
              </a:spcBef>
              <a:spcAft>
                <a:spcPts val="0"/>
              </a:spcAft>
              <a:buNone/>
            </a:pPr>
            <a:r>
              <a:rPr lang="zh-TW" sz="1600" u="sng">
                <a:solidFill>
                  <a:schemeClr val="hlink"/>
                </a:solidFill>
                <a:hlinkClick r:id="rId3"/>
              </a:rPr>
              <a:t>https://l.pulipuli.info/24/tnnua/2</a:t>
            </a:r>
            <a:r>
              <a:rPr lang="zh-TW" sz="1600"/>
              <a:t> </a:t>
            </a:r>
            <a:endParaRPr sz="1600"/>
          </a:p>
        </p:txBody>
      </p:sp>
      <p:sp>
        <p:nvSpPr>
          <p:cNvPr id="2624" name="Google Shape;2624;p19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b="1" lang="zh-TW">
                <a:latin typeface="Outfit"/>
                <a:ea typeface="Outfit"/>
                <a:cs typeface="Outfit"/>
                <a:sym typeface="Outfit"/>
              </a:rPr>
              <a:t>‹#›</a:t>
            </a:fld>
            <a:endParaRPr b="1">
              <a:latin typeface="Outfit"/>
              <a:ea typeface="Outfit"/>
              <a:cs typeface="Outfit"/>
              <a:sym typeface="Outfit"/>
            </a:endParaRPr>
          </a:p>
        </p:txBody>
      </p:sp>
      <p:pic>
        <p:nvPicPr>
          <p:cNvPr id="2625" name="Google Shape;2625;p191"/>
          <p:cNvPicPr preferRelativeResize="0"/>
          <p:nvPr/>
        </p:nvPicPr>
        <p:blipFill>
          <a:blip r:embed="rId4">
            <a:alphaModFix/>
          </a:blip>
          <a:stretch>
            <a:fillRect/>
          </a:stretch>
        </p:blipFill>
        <p:spPr>
          <a:xfrm>
            <a:off x="5483000" y="4653003"/>
            <a:ext cx="3202725" cy="724897"/>
          </a:xfrm>
          <a:prstGeom prst="rect">
            <a:avLst/>
          </a:prstGeom>
          <a:noFill/>
          <a:ln>
            <a:noFill/>
          </a:ln>
          <a:effectLst>
            <a:outerShdw blurRad="57150" rotWithShape="0" algn="bl" dir="5400000" dist="19050">
              <a:srgbClr val="000000">
                <a:alpha val="50000"/>
              </a:srgbClr>
            </a:outerShdw>
          </a:effectLst>
        </p:spPr>
      </p:pic>
      <p:pic>
        <p:nvPicPr>
          <p:cNvPr id="2626" name="Google Shape;2626;p191"/>
          <p:cNvPicPr preferRelativeResize="0"/>
          <p:nvPr/>
        </p:nvPicPr>
        <p:blipFill>
          <a:blip r:embed="rId5">
            <a:alphaModFix/>
          </a:blip>
          <a:stretch>
            <a:fillRect/>
          </a:stretch>
        </p:blipFill>
        <p:spPr>
          <a:xfrm>
            <a:off x="689075" y="1253825"/>
            <a:ext cx="3056075" cy="5033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93"/>
          <p:cNvSpPr/>
          <p:nvPr/>
        </p:nvSpPr>
        <p:spPr>
          <a:xfrm>
            <a:off x="2577325" y="1189050"/>
            <a:ext cx="1370400" cy="3558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8" name="Google Shape;1508;p93"/>
          <p:cNvPicPr preferRelativeResize="0"/>
          <p:nvPr/>
        </p:nvPicPr>
        <p:blipFill>
          <a:blip r:embed="rId3">
            <a:alphaModFix/>
          </a:blip>
          <a:stretch>
            <a:fillRect/>
          </a:stretch>
        </p:blipFill>
        <p:spPr>
          <a:xfrm>
            <a:off x="900088" y="0"/>
            <a:ext cx="7343930" cy="4922426"/>
          </a:xfrm>
          <a:prstGeom prst="rect">
            <a:avLst/>
          </a:prstGeom>
          <a:noFill/>
          <a:ln>
            <a:noFill/>
          </a:ln>
        </p:spPr>
      </p:pic>
      <p:sp>
        <p:nvSpPr>
          <p:cNvPr id="1509" name="Google Shape;1509;p9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10" name="Google Shape;1510;p93"/>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研究流程：如何作研究？</a:t>
            </a:r>
            <a:endParaRPr/>
          </a:p>
        </p:txBody>
      </p:sp>
      <p:sp>
        <p:nvSpPr>
          <p:cNvPr id="1511" name="Google Shape;1511;p93"/>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0" name="Shape 2630"/>
        <p:cNvGrpSpPr/>
        <p:nvPr/>
      </p:nvGrpSpPr>
      <p:grpSpPr>
        <a:xfrm>
          <a:off x="0" y="0"/>
          <a:ext cx="0" cy="0"/>
          <a:chOff x="0" y="0"/>
          <a:chExt cx="0" cy="0"/>
        </a:xfrm>
      </p:grpSpPr>
      <p:sp>
        <p:nvSpPr>
          <p:cNvPr id="2631" name="Google Shape;2631;p19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32" name="Google Shape;2632;p192"/>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2633" name="Google Shape;2633;p192"/>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2634" name="Google Shape;2634;p192"/>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2635" name="Google Shape;2635;p192"/>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2636" name="Google Shape;2636;p192"/>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2637" name="Google Shape;2637;p192"/>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5"/>
              </a:rPr>
              <a:t>blog@pulipuli.info</a:t>
            </a:r>
            <a:endParaRPr sz="2200"/>
          </a:p>
        </p:txBody>
      </p:sp>
      <p:pic>
        <p:nvPicPr>
          <p:cNvPr id="2638" name="Google Shape;2638;p192"/>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2639" name="Google Shape;2639;p192"/>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
        <p:nvSpPr>
          <p:cNvPr id="2640" name="Google Shape;2640;p192"/>
          <p:cNvSpPr/>
          <p:nvPr/>
        </p:nvSpPr>
        <p:spPr>
          <a:xfrm>
            <a:off x="497747" y="1848694"/>
            <a:ext cx="3519300" cy="37134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1" name="Google Shape;2641;p192"/>
          <p:cNvGrpSpPr/>
          <p:nvPr/>
        </p:nvGrpSpPr>
        <p:grpSpPr>
          <a:xfrm flipH="1" rot="-5400000">
            <a:off x="3512155" y="3579790"/>
            <a:ext cx="1991966" cy="1543826"/>
            <a:chOff x="3337500" y="1640525"/>
            <a:chExt cx="3773378" cy="3085800"/>
          </a:xfrm>
        </p:grpSpPr>
        <p:sp>
          <p:nvSpPr>
            <p:cNvPr id="2642" name="Google Shape;2642;p19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9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19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5" name="Google Shape;2645;p192"/>
          <p:cNvGrpSpPr/>
          <p:nvPr/>
        </p:nvGrpSpPr>
        <p:grpSpPr>
          <a:xfrm rot="1336272">
            <a:off x="319965" y="2208442"/>
            <a:ext cx="901717" cy="1446156"/>
            <a:chOff x="4509424" y="1600237"/>
            <a:chExt cx="1184961" cy="1900417"/>
          </a:xfrm>
        </p:grpSpPr>
        <p:grpSp>
          <p:nvGrpSpPr>
            <p:cNvPr id="2646" name="Google Shape;2646;p192"/>
            <p:cNvGrpSpPr/>
            <p:nvPr/>
          </p:nvGrpSpPr>
          <p:grpSpPr>
            <a:xfrm>
              <a:off x="4509424" y="1600237"/>
              <a:ext cx="1184961" cy="1900417"/>
              <a:chOff x="4438850" y="1497767"/>
              <a:chExt cx="1384138" cy="2002758"/>
            </a:xfrm>
          </p:grpSpPr>
          <p:sp>
            <p:nvSpPr>
              <p:cNvPr id="2647" name="Google Shape;2647;p192"/>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92"/>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49" name="Google Shape;2649;p192"/>
            <p:cNvPicPr preferRelativeResize="0"/>
            <p:nvPr/>
          </p:nvPicPr>
          <p:blipFill>
            <a:blip r:embed="rId8">
              <a:alphaModFix/>
            </a:blip>
            <a:stretch>
              <a:fillRect/>
            </a:stretch>
          </p:blipFill>
          <p:spPr>
            <a:xfrm rot="-4">
              <a:off x="4599291" y="1736549"/>
              <a:ext cx="918312" cy="1686601"/>
            </a:xfrm>
            <a:prstGeom prst="rect">
              <a:avLst/>
            </a:prstGeom>
            <a:noFill/>
            <a:ln>
              <a:noFill/>
            </a:ln>
          </p:spPr>
        </p:pic>
      </p:grpSp>
      <p:grpSp>
        <p:nvGrpSpPr>
          <p:cNvPr id="2650" name="Google Shape;2650;p192"/>
          <p:cNvGrpSpPr/>
          <p:nvPr/>
        </p:nvGrpSpPr>
        <p:grpSpPr>
          <a:xfrm>
            <a:off x="253507" y="4988932"/>
            <a:ext cx="1299300" cy="555194"/>
            <a:chOff x="7243875" y="3780983"/>
            <a:chExt cx="1299300" cy="526200"/>
          </a:xfrm>
        </p:grpSpPr>
        <p:grpSp>
          <p:nvGrpSpPr>
            <p:cNvPr id="2651" name="Google Shape;2651;p192"/>
            <p:cNvGrpSpPr/>
            <p:nvPr/>
          </p:nvGrpSpPr>
          <p:grpSpPr>
            <a:xfrm>
              <a:off x="7728150" y="4016475"/>
              <a:ext cx="330750" cy="55200"/>
              <a:chOff x="7632750" y="4032725"/>
              <a:chExt cx="330750" cy="55200"/>
            </a:xfrm>
          </p:grpSpPr>
          <p:sp>
            <p:nvSpPr>
              <p:cNvPr id="2652" name="Google Shape;2652;p19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9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19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5" name="Google Shape;2655;p192"/>
            <p:cNvGrpSpPr/>
            <p:nvPr/>
          </p:nvGrpSpPr>
          <p:grpSpPr>
            <a:xfrm>
              <a:off x="7243875" y="3780983"/>
              <a:ext cx="1299300" cy="526200"/>
              <a:chOff x="3130375" y="-210650"/>
              <a:chExt cx="1299300" cy="526200"/>
            </a:xfrm>
          </p:grpSpPr>
          <p:sp>
            <p:nvSpPr>
              <p:cNvPr id="2656" name="Google Shape;2656;p19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9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9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659" name="Google Shape;2659;p192"/>
          <p:cNvPicPr preferRelativeResize="0"/>
          <p:nvPr/>
        </p:nvPicPr>
        <p:blipFill>
          <a:blip r:embed="rId9">
            <a:alphaModFix/>
          </a:blip>
          <a:stretch>
            <a:fillRect/>
          </a:stretch>
        </p:blipFill>
        <p:spPr>
          <a:xfrm>
            <a:off x="581250" y="5186050"/>
            <a:ext cx="643800" cy="160950"/>
          </a:xfrm>
          <a:prstGeom prst="rect">
            <a:avLst/>
          </a:prstGeom>
          <a:noFill/>
          <a:ln>
            <a:noFill/>
          </a:ln>
        </p:spPr>
      </p:pic>
      <p:grpSp>
        <p:nvGrpSpPr>
          <p:cNvPr id="2660" name="Google Shape;2660;p192"/>
          <p:cNvGrpSpPr/>
          <p:nvPr/>
        </p:nvGrpSpPr>
        <p:grpSpPr>
          <a:xfrm>
            <a:off x="3373269" y="2282813"/>
            <a:ext cx="1016875" cy="1072897"/>
            <a:chOff x="4490675" y="-372879"/>
            <a:chExt cx="1247700" cy="1247700"/>
          </a:xfrm>
        </p:grpSpPr>
        <p:sp>
          <p:nvSpPr>
            <p:cNvPr id="2661" name="Google Shape;2661;p192"/>
            <p:cNvSpPr/>
            <p:nvPr/>
          </p:nvSpPr>
          <p:spPr>
            <a:xfrm>
              <a:off x="4490675" y="-372879"/>
              <a:ext cx="1247700" cy="1247700"/>
            </a:xfrm>
            <a:prstGeom prst="star5">
              <a:avLst>
                <a:gd fmla="val 19098" name="adj"/>
                <a:gd fmla="val 105146" name="hf"/>
                <a:gd fmla="val 110557" name="vf"/>
              </a:avLst>
            </a:prstGeom>
            <a:solidFill>
              <a:srgbClr val="FFFFFF"/>
            </a:solidFill>
            <a:ln cap="flat" cmpd="sng" w="114300">
              <a:solidFill>
                <a:srgbClr val="FFFF00"/>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2" name="Google Shape;2662;p192"/>
            <p:cNvGrpSpPr/>
            <p:nvPr/>
          </p:nvGrpSpPr>
          <p:grpSpPr>
            <a:xfrm>
              <a:off x="4579538" y="-271369"/>
              <a:ext cx="1069969" cy="1079355"/>
              <a:chOff x="3750225" y="-93219"/>
              <a:chExt cx="1069969" cy="1079355"/>
            </a:xfrm>
          </p:grpSpPr>
          <p:sp>
            <p:nvSpPr>
              <p:cNvPr id="2663" name="Google Shape;2663;p192"/>
              <p:cNvSpPr/>
              <p:nvPr/>
            </p:nvSpPr>
            <p:spPr>
              <a:xfrm>
                <a:off x="3799594" y="-34464"/>
                <a:ext cx="1020600" cy="1020600"/>
              </a:xfrm>
              <a:prstGeom prst="star5">
                <a:avLst>
                  <a:gd fmla="val 19098" name="adj"/>
                  <a:gd fmla="val 105146" name="hf"/>
                  <a:gd fmla="val 110557" name="vf"/>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92"/>
              <p:cNvSpPr/>
              <p:nvPr/>
            </p:nvSpPr>
            <p:spPr>
              <a:xfrm>
                <a:off x="3750225" y="-93219"/>
                <a:ext cx="1020600" cy="1020600"/>
              </a:xfrm>
              <a:prstGeom prst="star5">
                <a:avLst>
                  <a:gd fmla="val 19098" name="adj"/>
                  <a:gd fmla="val 105146" name="hf"/>
                  <a:gd fmla="val 110557" name="vf"/>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665" name="Google Shape;2665;p192"/>
          <p:cNvPicPr preferRelativeResize="0"/>
          <p:nvPr/>
        </p:nvPicPr>
        <p:blipFill>
          <a:blip r:embed="rId10">
            <a:alphaModFix/>
          </a:blip>
          <a:stretch>
            <a:fillRect/>
          </a:stretch>
        </p:blipFill>
        <p:spPr>
          <a:xfrm flipH="1">
            <a:off x="655662" y="1548150"/>
            <a:ext cx="3035576" cy="363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9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17" name="Google Shape;1517;p9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518" name="Google Shape;1518;p94"/>
          <p:cNvSpPr txBox="1"/>
          <p:nvPr>
            <p:ph type="title"/>
          </p:nvPr>
        </p:nvSpPr>
        <p:spPr>
          <a:xfrm>
            <a:off x="715550" y="5808004"/>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sz="2400"/>
              <a:t>Alignment</a:t>
            </a:r>
            <a:br>
              <a:rPr lang="zh-TW"/>
            </a:br>
            <a:r>
              <a:rPr lang="zh-TW"/>
              <a:t>概念對齊</a:t>
            </a:r>
            <a:endParaRPr/>
          </a:p>
        </p:txBody>
      </p:sp>
      <p:sp>
        <p:nvSpPr>
          <p:cNvPr id="1519" name="Google Shape;1519;p9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20" name="Google Shape;1520;p9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https://www.linkedin.com/pulse/what-alignment-large-language-models-gustavo-guajardo-x9r5f/</a:t>
            </a:r>
            <a:r>
              <a:rPr lang="zh-TW"/>
              <a:t> </a:t>
            </a:r>
            <a:endParaRPr/>
          </a:p>
        </p:txBody>
      </p:sp>
      <p:pic>
        <p:nvPicPr>
          <p:cNvPr id="1521" name="Google Shape;1521;p94"/>
          <p:cNvPicPr preferRelativeResize="0"/>
          <p:nvPr/>
        </p:nvPicPr>
        <p:blipFill>
          <a:blip r:embed="rId4">
            <a:alphaModFix/>
          </a:blip>
          <a:stretch>
            <a:fillRect/>
          </a:stretch>
        </p:blipFill>
        <p:spPr>
          <a:xfrm>
            <a:off x="0" y="259379"/>
            <a:ext cx="9144000" cy="52251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95"/>
          <p:cNvSpPr txBox="1"/>
          <p:nvPr>
            <p:ph idx="2" type="body"/>
          </p:nvPr>
        </p:nvSpPr>
        <p:spPr>
          <a:xfrm>
            <a:off x="4572050" y="1548875"/>
            <a:ext cx="3856500" cy="4539600"/>
          </a:xfrm>
          <a:prstGeom prst="rect">
            <a:avLst/>
          </a:prstGeom>
        </p:spPr>
        <p:txBody>
          <a:bodyPr anchorCtr="0" anchor="ctr" bIns="91425" lIns="91425" spcFirstLastPara="1" rIns="91425" wrap="square" tIns="91425">
            <a:noAutofit/>
          </a:bodyPr>
          <a:lstStyle/>
          <a:p>
            <a:pPr indent="0" lvl="0" marL="0" rtl="0" algn="ctr">
              <a:spcBef>
                <a:spcPts val="1000"/>
              </a:spcBef>
              <a:spcAft>
                <a:spcPts val="0"/>
              </a:spcAft>
              <a:buNone/>
            </a:pPr>
            <a:r>
              <a:rPr lang="zh-TW" sz="2400"/>
              <a:t>儍瓜也會寫論文</a:t>
            </a:r>
            <a:endParaRPr sz="2400"/>
          </a:p>
          <a:p>
            <a:pPr indent="0" lvl="0" marL="0" rtl="0" algn="ctr">
              <a:spcBef>
                <a:spcPts val="1000"/>
              </a:spcBef>
              <a:spcAft>
                <a:spcPts val="0"/>
              </a:spcAft>
              <a:buNone/>
            </a:pPr>
            <a:r>
              <a:rPr lang="zh-TW" sz="2400"/>
              <a:t>社會科學學位論文寫作指南</a:t>
            </a:r>
            <a:endParaRPr sz="2400"/>
          </a:p>
          <a:p>
            <a:pPr indent="0" lvl="0" marL="0" rtl="0" algn="ctr">
              <a:spcBef>
                <a:spcPts val="1000"/>
              </a:spcBef>
              <a:spcAft>
                <a:spcPts val="0"/>
              </a:spcAft>
              <a:buNone/>
            </a:pPr>
            <a:r>
              <a:rPr lang="zh-TW" sz="2400"/>
              <a:t>(量化+質化增訂版)</a:t>
            </a:r>
            <a:endParaRPr sz="2400"/>
          </a:p>
          <a:p>
            <a:pPr indent="0" lvl="0" marL="0" rtl="0" algn="ctr">
              <a:spcBef>
                <a:spcPts val="1000"/>
              </a:spcBef>
              <a:spcAft>
                <a:spcPts val="0"/>
              </a:spcAft>
              <a:buNone/>
            </a:pPr>
            <a:r>
              <a:t/>
            </a:r>
            <a:endParaRPr/>
          </a:p>
          <a:p>
            <a:pPr indent="-355600" lvl="0" marL="457200" rtl="0" algn="l">
              <a:lnSpc>
                <a:spcPct val="150000"/>
              </a:lnSpc>
              <a:spcBef>
                <a:spcPts val="1000"/>
              </a:spcBef>
              <a:spcAft>
                <a:spcPts val="0"/>
              </a:spcAft>
              <a:buSzPts val="2000"/>
              <a:buChar char="●"/>
            </a:pPr>
            <a:r>
              <a:rPr lang="zh-TW"/>
              <a:t>作者：銘傳大學教授 顔志龍</a:t>
            </a:r>
            <a:endParaRPr/>
          </a:p>
          <a:p>
            <a:pPr indent="-355600" lvl="0" marL="457200" rtl="0" algn="l">
              <a:lnSpc>
                <a:spcPct val="150000"/>
              </a:lnSpc>
              <a:spcBef>
                <a:spcPts val="0"/>
              </a:spcBef>
              <a:spcAft>
                <a:spcPts val="0"/>
              </a:spcAft>
              <a:buSzPts val="2000"/>
              <a:buChar char="●"/>
            </a:pPr>
            <a:r>
              <a:rPr lang="zh-TW"/>
              <a:t>出版日期：2017</a:t>
            </a:r>
            <a:endParaRPr/>
          </a:p>
          <a:p>
            <a:pPr indent="-355600" lvl="0" marL="457200" rtl="0" algn="l">
              <a:lnSpc>
                <a:spcPct val="150000"/>
              </a:lnSpc>
              <a:spcBef>
                <a:spcPts val="0"/>
              </a:spcBef>
              <a:spcAft>
                <a:spcPts val="0"/>
              </a:spcAft>
              <a:buSzPts val="2000"/>
              <a:buChar char="●"/>
            </a:pPr>
            <a:r>
              <a:rPr lang="zh-TW"/>
              <a:t>出版者：五南</a:t>
            </a:r>
            <a:endParaRPr/>
          </a:p>
        </p:txBody>
      </p:sp>
      <p:sp>
        <p:nvSpPr>
          <p:cNvPr id="1527" name="Google Shape;1527;p9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如何作研究？</a:t>
            </a:r>
            <a:endParaRPr/>
          </a:p>
        </p:txBody>
      </p:sp>
      <p:sp>
        <p:nvSpPr>
          <p:cNvPr id="1528" name="Google Shape;1528;p9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29" name="Google Shape;1529;p9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30" name="Google Shape;1530;p95"/>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531" name="Google Shape;1531;p95"/>
          <p:cNvPicPr preferRelativeResize="0"/>
          <p:nvPr/>
        </p:nvPicPr>
        <p:blipFill>
          <a:blip r:embed="rId3">
            <a:alphaModFix/>
          </a:blip>
          <a:stretch>
            <a:fillRect/>
          </a:stretch>
        </p:blipFill>
        <p:spPr>
          <a:xfrm>
            <a:off x="945285" y="1548875"/>
            <a:ext cx="3397134" cy="453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9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37" name="Google Shape;1537;p9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38" name="Google Shape;1538;p9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39" name="Google Shape;1539;p96"/>
          <p:cNvSpPr txBox="1"/>
          <p:nvPr/>
        </p:nvSpPr>
        <p:spPr>
          <a:xfrm>
            <a:off x="715550" y="5402192"/>
            <a:ext cx="7713000" cy="623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研究主題來自何方？</a:t>
            </a:r>
            <a:endParaRPr b="1" sz="3200">
              <a:solidFill>
                <a:srgbClr val="783F04"/>
              </a:solidFill>
              <a:latin typeface="Outfit"/>
              <a:ea typeface="Outfit"/>
              <a:cs typeface="Outfit"/>
              <a:sym typeface="Outfit"/>
            </a:endParaRPr>
          </a:p>
        </p:txBody>
      </p:sp>
      <p:pic>
        <p:nvPicPr>
          <p:cNvPr id="1540" name="Google Shape;1540;p96"/>
          <p:cNvPicPr preferRelativeResize="0"/>
          <p:nvPr/>
        </p:nvPicPr>
        <p:blipFill rotWithShape="1">
          <a:blip r:embed="rId3">
            <a:alphaModFix/>
          </a:blip>
          <a:srcRect b="11626" l="0" r="0" t="24598"/>
          <a:stretch/>
        </p:blipFill>
        <p:spPr>
          <a:xfrm>
            <a:off x="942100" y="511400"/>
            <a:ext cx="7259799" cy="4629824"/>
          </a:xfrm>
          <a:prstGeom prst="rect">
            <a:avLst/>
          </a:prstGeom>
          <a:noFill/>
          <a:ln>
            <a:noFill/>
          </a:ln>
        </p:spPr>
      </p:pic>
      <p:sp>
        <p:nvSpPr>
          <p:cNvPr id="1541" name="Google Shape;1541;p96"/>
          <p:cNvSpPr/>
          <p:nvPr/>
        </p:nvSpPr>
        <p:spPr>
          <a:xfrm>
            <a:off x="1075229" y="3853655"/>
            <a:ext cx="2204400" cy="10737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600">
                <a:solidFill>
                  <a:srgbClr val="FFFFFF"/>
                </a:solidFill>
              </a:rPr>
              <a:t>現象</a:t>
            </a:r>
            <a:endParaRPr b="1" sz="3600">
              <a:solidFill>
                <a:srgbClr val="FFFFFF"/>
              </a:solidFill>
            </a:endParaRPr>
          </a:p>
        </p:txBody>
      </p:sp>
      <p:sp>
        <p:nvSpPr>
          <p:cNvPr id="1542" name="Google Shape;1542;p96"/>
          <p:cNvSpPr/>
          <p:nvPr/>
        </p:nvSpPr>
        <p:spPr>
          <a:xfrm>
            <a:off x="3469807" y="3853655"/>
            <a:ext cx="2204400" cy="10737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600">
                <a:solidFill>
                  <a:srgbClr val="FFFFFF"/>
                </a:solidFill>
              </a:rPr>
              <a:t>理論</a:t>
            </a:r>
            <a:endParaRPr b="1" sz="3600">
              <a:solidFill>
                <a:srgbClr val="FFFFFF"/>
              </a:solidFill>
            </a:endParaRPr>
          </a:p>
        </p:txBody>
      </p:sp>
      <p:sp>
        <p:nvSpPr>
          <p:cNvPr id="1543" name="Google Shape;1543;p96"/>
          <p:cNvSpPr/>
          <p:nvPr/>
        </p:nvSpPr>
        <p:spPr>
          <a:xfrm>
            <a:off x="5864384" y="3853655"/>
            <a:ext cx="2204400" cy="1073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600">
                <a:solidFill>
                  <a:srgbClr val="FFFFFF"/>
                </a:solidFill>
              </a:rPr>
              <a:t>文獻</a:t>
            </a:r>
            <a:endParaRPr b="1" sz="36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9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49" name="Google Shape;1549;p97"/>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指我們在日常生活中所觀察到的事物、事件或情況。</a:t>
            </a:r>
            <a:endParaRPr/>
          </a:p>
          <a:p>
            <a:pPr indent="-355600" lvl="0" marL="457200" rtl="0" algn="l">
              <a:spcBef>
                <a:spcPts val="1000"/>
              </a:spcBef>
              <a:spcAft>
                <a:spcPts val="0"/>
              </a:spcAft>
              <a:buSzPts val="2000"/>
              <a:buChar char="●"/>
            </a:pPr>
            <a:r>
              <a:rPr lang="zh-TW"/>
              <a:t>優點： 能夠激發研究動機，提供研究的起點。</a:t>
            </a:r>
            <a:endParaRPr/>
          </a:p>
          <a:p>
            <a:pPr indent="-355600" lvl="0" marL="457200" rtl="0" algn="l">
              <a:spcBef>
                <a:spcPts val="0"/>
              </a:spcBef>
              <a:spcAft>
                <a:spcPts val="0"/>
              </a:spcAft>
              <a:buSzPts val="2000"/>
              <a:buChar char="●"/>
            </a:pPr>
            <a:r>
              <a:rPr lang="zh-TW"/>
              <a:t>缺點： 過於聚焦於個別事件，可能難以上升到理論層面，形成有意義的研究問題。</a:t>
            </a:r>
            <a:endParaRPr/>
          </a:p>
        </p:txBody>
      </p:sp>
      <p:sp>
        <p:nvSpPr>
          <p:cNvPr id="1550" name="Google Shape;1550;p97"/>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51" name="Google Shape;1551;p9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論研究主題來自何方？ (1/2)</a:t>
            </a:r>
            <a:endParaRPr/>
          </a:p>
        </p:txBody>
      </p:sp>
      <p:sp>
        <p:nvSpPr>
          <p:cNvPr id="1552" name="Google Shape;1552;p97"/>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1553" name="Google Shape;1553;p97"/>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用來解釋、預測或控制現象的一組概念、假設和原理。</a:t>
            </a:r>
            <a:endParaRPr/>
          </a:p>
          <a:p>
            <a:pPr indent="-355600" lvl="0" marL="457200" rtl="0" algn="l">
              <a:spcBef>
                <a:spcPts val="1000"/>
              </a:spcBef>
              <a:spcAft>
                <a:spcPts val="0"/>
              </a:spcAft>
              <a:buSzPts val="2000"/>
              <a:buChar char="●"/>
            </a:pPr>
            <a:r>
              <a:rPr lang="zh-TW"/>
              <a:t>優點： 能夠提供研究問題的理論基礎，使研究具有深度和廣度。</a:t>
            </a:r>
            <a:endParaRPr/>
          </a:p>
          <a:p>
            <a:pPr indent="-355600" lvl="0" marL="457200" rtl="0" algn="l">
              <a:spcBef>
                <a:spcPts val="0"/>
              </a:spcBef>
              <a:spcAft>
                <a:spcPts val="0"/>
              </a:spcAft>
              <a:buSzPts val="2000"/>
              <a:buChar char="●"/>
            </a:pPr>
            <a:r>
              <a:rPr lang="zh-TW"/>
              <a:t>缺點： 找到一個合適的理論框架並不容易，需要深入了解相關領域的知識。</a:t>
            </a:r>
            <a:endParaRPr/>
          </a:p>
        </p:txBody>
      </p:sp>
      <p:sp>
        <p:nvSpPr>
          <p:cNvPr id="1554" name="Google Shape;1554;p97"/>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1555" name="Google Shape;1555;p97"/>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56" name="Google Shape;1556;p97"/>
          <p:cNvSpPr/>
          <p:nvPr/>
        </p:nvSpPr>
        <p:spPr>
          <a:xfrm>
            <a:off x="715552" y="1341327"/>
            <a:ext cx="1353900" cy="6483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現象</a:t>
            </a:r>
            <a:endParaRPr sz="2400">
              <a:solidFill>
                <a:srgbClr val="FFFFFF"/>
              </a:solidFill>
            </a:endParaRPr>
          </a:p>
        </p:txBody>
      </p:sp>
      <p:sp>
        <p:nvSpPr>
          <p:cNvPr id="1557" name="Google Shape;1557;p97"/>
          <p:cNvSpPr/>
          <p:nvPr/>
        </p:nvSpPr>
        <p:spPr>
          <a:xfrm>
            <a:off x="715552" y="3766377"/>
            <a:ext cx="1353900" cy="6483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理論</a:t>
            </a:r>
            <a:endParaRPr sz="24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9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63" name="Google Shape;1563;p98"/>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指前人對某一主題所做的研究成果，以書面或電子形式呈現。</a:t>
            </a:r>
            <a:endParaRPr/>
          </a:p>
          <a:p>
            <a:pPr indent="-355600" lvl="0" marL="457200" rtl="0" algn="l">
              <a:spcBef>
                <a:spcPts val="1000"/>
              </a:spcBef>
              <a:spcAft>
                <a:spcPts val="0"/>
              </a:spcAft>
              <a:buSzPts val="2000"/>
              <a:buChar char="●"/>
            </a:pPr>
            <a:r>
              <a:rPr lang="zh-TW"/>
              <a:t>優點： 能夠幫助我們了解研究領域的前沿動態，避免重複研究。</a:t>
            </a:r>
            <a:endParaRPr/>
          </a:p>
          <a:p>
            <a:pPr indent="-355600" lvl="0" marL="457200" rtl="0" algn="l">
              <a:spcBef>
                <a:spcPts val="0"/>
              </a:spcBef>
              <a:spcAft>
                <a:spcPts val="0"/>
              </a:spcAft>
              <a:buSzPts val="2000"/>
              <a:buChar char="●"/>
            </a:pPr>
            <a:r>
              <a:rPr lang="zh-TW"/>
              <a:t>缺點： 閱讀文獻需要耗費大量時間和精力，對於初學者來說可能比較困難。</a:t>
            </a:r>
            <a:endParaRPr/>
          </a:p>
        </p:txBody>
      </p:sp>
      <p:sp>
        <p:nvSpPr>
          <p:cNvPr id="1564" name="Google Shape;1564;p98"/>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65" name="Google Shape;1565;p9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研究</a:t>
            </a:r>
            <a:r>
              <a:rPr lang="zh-TW"/>
              <a:t>主題來自何方？ (2/2)</a:t>
            </a:r>
            <a:endParaRPr/>
          </a:p>
        </p:txBody>
      </p:sp>
      <p:sp>
        <p:nvSpPr>
          <p:cNvPr id="1566" name="Google Shape;1566;p98"/>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1567" name="Google Shape;1567;p98"/>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68" name="Google Shape;1568;p98"/>
          <p:cNvSpPr/>
          <p:nvPr/>
        </p:nvSpPr>
        <p:spPr>
          <a:xfrm>
            <a:off x="715552" y="1341327"/>
            <a:ext cx="1353900" cy="648300"/>
          </a:xfrm>
          <a:prstGeom prst="roundRect">
            <a:avLst>
              <a:gd fmla="val 16667" name="adj"/>
            </a:avLst>
          </a:prstGeom>
          <a:solidFill>
            <a:srgbClr val="BF9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文獻</a:t>
            </a:r>
            <a:endParaRPr sz="2400">
              <a:solidFill>
                <a:srgbClr val="FFFFFF"/>
              </a:solidFill>
            </a:endParaRPr>
          </a:p>
        </p:txBody>
      </p:sp>
      <p:sp>
        <p:nvSpPr>
          <p:cNvPr id="1569" name="Google Shape;1569;p98"/>
          <p:cNvSpPr txBox="1"/>
          <p:nvPr>
            <p:ph idx="2" type="body"/>
          </p:nvPr>
        </p:nvSpPr>
        <p:spPr>
          <a:xfrm>
            <a:off x="2552800" y="3988750"/>
            <a:ext cx="5875800" cy="23826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對於研究新手而言，從「</a:t>
            </a:r>
            <a:r>
              <a:rPr lang="zh-TW">
                <a:highlight>
                  <a:srgbClr val="B6D7A8"/>
                </a:highlight>
              </a:rPr>
              <a:t>理論</a:t>
            </a:r>
            <a:r>
              <a:rPr lang="zh-TW"/>
              <a:t>」或「</a:t>
            </a:r>
            <a:r>
              <a:rPr lang="zh-TW">
                <a:highlight>
                  <a:srgbClr val="F6B26B"/>
                </a:highlight>
              </a:rPr>
              <a:t>文獻</a:t>
            </a:r>
            <a:r>
              <a:rPr lang="zh-TW"/>
              <a:t>」切入研究問題較為容易，而從「</a:t>
            </a:r>
            <a:r>
              <a:rPr lang="zh-TW">
                <a:highlight>
                  <a:srgbClr val="A4C2F4"/>
                </a:highlight>
              </a:rPr>
              <a:t>現象</a:t>
            </a:r>
            <a:r>
              <a:rPr lang="zh-TW"/>
              <a:t>」出發則需要較強的思考能力。</a:t>
            </a:r>
            <a:endParaRPr/>
          </a:p>
          <a:p>
            <a:pPr indent="-355600" lvl="0" marL="457200" rtl="0" algn="l">
              <a:spcBef>
                <a:spcPts val="0"/>
              </a:spcBef>
              <a:spcAft>
                <a:spcPts val="0"/>
              </a:spcAft>
              <a:buSzPts val="2000"/>
              <a:buChar char="●"/>
            </a:pPr>
            <a:r>
              <a:rPr lang="zh-TW"/>
              <a:t>因為</a:t>
            </a:r>
            <a:r>
              <a:rPr lang="zh-TW">
                <a:highlight>
                  <a:srgbClr val="B6D7A8"/>
                </a:highlight>
              </a:rPr>
              <a:t>理論</a:t>
            </a:r>
            <a:r>
              <a:rPr lang="zh-TW"/>
              <a:t>和</a:t>
            </a:r>
            <a:r>
              <a:rPr lang="zh-TW">
                <a:highlight>
                  <a:srgbClr val="F9CB9C"/>
                </a:highlight>
              </a:rPr>
              <a:t>文獻</a:t>
            </a:r>
            <a:r>
              <a:rPr lang="zh-TW"/>
              <a:t>提供了既有的知識框架和研究方向，對於初學者來說，可以提供較為穩定的研究基礎，減少摸索的時間。</a:t>
            </a:r>
            <a:endParaRPr/>
          </a:p>
        </p:txBody>
      </p:sp>
      <p:sp>
        <p:nvSpPr>
          <p:cNvPr id="1570" name="Google Shape;1570;p98"/>
          <p:cNvSpPr txBox="1"/>
          <p:nvPr>
            <p:ph idx="4" type="subTitle"/>
          </p:nvPr>
        </p:nvSpPr>
        <p:spPr>
          <a:xfrm>
            <a:off x="715550" y="3988750"/>
            <a:ext cx="1837200" cy="733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如何選擇？</a:t>
            </a:r>
            <a:endParaRPr/>
          </a:p>
        </p:txBody>
      </p:sp>
      <p:cxnSp>
        <p:nvCxnSpPr>
          <p:cNvPr id="1571" name="Google Shape;1571;p98"/>
          <p:cNvCxnSpPr/>
          <p:nvPr/>
        </p:nvCxnSpPr>
        <p:spPr>
          <a:xfrm>
            <a:off x="648350" y="3780575"/>
            <a:ext cx="7890000" cy="0"/>
          </a:xfrm>
          <a:prstGeom prst="straightConnector1">
            <a:avLst/>
          </a:prstGeom>
          <a:noFill/>
          <a:ln cap="flat" cmpd="sng" w="38100">
            <a:solidFill>
              <a:srgbClr val="BF9000"/>
            </a:solidFill>
            <a:prstDash val="dash"/>
            <a:round/>
            <a:headEnd len="med" w="med" type="none"/>
            <a:tailEnd len="med" w="med" type="none"/>
          </a:ln>
        </p:spPr>
      </p:cxnSp>
      <p:pic>
        <p:nvPicPr>
          <p:cNvPr id="1572" name="Google Shape;1572;p98"/>
          <p:cNvPicPr preferRelativeResize="0"/>
          <p:nvPr/>
        </p:nvPicPr>
        <p:blipFill>
          <a:blip r:embed="rId3">
            <a:alphaModFix/>
          </a:blip>
          <a:stretch>
            <a:fillRect/>
          </a:stretch>
        </p:blipFill>
        <p:spPr>
          <a:xfrm>
            <a:off x="829472" y="4560050"/>
            <a:ext cx="1239974" cy="12399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9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形成研究問題：問題意識</a:t>
            </a:r>
            <a:endParaRPr/>
          </a:p>
        </p:txBody>
      </p:sp>
      <p:sp>
        <p:nvSpPr>
          <p:cNvPr id="1578" name="Google Shape;1578;p9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79" name="Google Shape;1579;p99"/>
          <p:cNvSpPr txBox="1"/>
          <p:nvPr>
            <p:ph idx="1" type="body"/>
          </p:nvPr>
        </p:nvSpPr>
        <p:spPr>
          <a:xfrm>
            <a:off x="715600" y="1548875"/>
            <a:ext cx="21519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580" name="Google Shape;1580;p99"/>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581" name="Google Shape;1581;p99"/>
          <p:cNvSpPr txBox="1"/>
          <p:nvPr>
            <p:ph idx="2" type="body"/>
          </p:nvPr>
        </p:nvSpPr>
        <p:spPr>
          <a:xfrm>
            <a:off x="3607075" y="1548875"/>
            <a:ext cx="4821300" cy="4539600"/>
          </a:xfrm>
          <a:prstGeom prst="rect">
            <a:avLst/>
          </a:prstGeom>
        </p:spPr>
        <p:txBody>
          <a:bodyPr anchorCtr="0" anchor="ctr" bIns="91425" lIns="91425" spcFirstLastPara="1" rIns="91425" wrap="square" tIns="91425">
            <a:noAutofit/>
          </a:bodyPr>
          <a:lstStyle/>
          <a:p>
            <a:pPr indent="0" lvl="0" marL="0" rtl="0" algn="l">
              <a:spcBef>
                <a:spcPts val="1000"/>
              </a:spcBef>
              <a:spcAft>
                <a:spcPts val="0"/>
              </a:spcAft>
              <a:buNone/>
            </a:pPr>
            <a:r>
              <a:rPr lang="zh-TW" sz="3600"/>
              <a:t>什麼是研究問題</a:t>
            </a:r>
            <a:r>
              <a:rPr lang="zh-TW" sz="3600"/>
              <a:t>？</a:t>
            </a:r>
            <a:endParaRPr sz="3600"/>
          </a:p>
          <a:p>
            <a:pPr indent="-355600" lvl="0" marL="457200" rtl="0" algn="l">
              <a:spcBef>
                <a:spcPts val="1000"/>
              </a:spcBef>
              <a:spcAft>
                <a:spcPts val="0"/>
              </a:spcAft>
              <a:buSzPts val="2000"/>
              <a:buChar char="●"/>
            </a:pPr>
            <a:r>
              <a:rPr lang="zh-TW"/>
              <a:t>意識到一個問題的存在，並對這個問題的本質或其呈現方式有一定的看法。</a:t>
            </a:r>
            <a:endParaRPr/>
          </a:p>
          <a:p>
            <a:pPr indent="-355600" lvl="0" marL="457200" rtl="0" algn="l">
              <a:spcBef>
                <a:spcPts val="1000"/>
              </a:spcBef>
              <a:spcAft>
                <a:spcPts val="0"/>
              </a:spcAft>
              <a:buSzPts val="2000"/>
              <a:buChar char="●"/>
            </a:pPr>
            <a:r>
              <a:rPr lang="zh-TW"/>
              <a:t>提出一個可以透過研究來回答的問題，這個問題必須是清晰、具體且有研究價值的。</a:t>
            </a:r>
            <a:endParaRPr/>
          </a:p>
          <a:p>
            <a:pPr indent="-355600" lvl="0" marL="457200" rtl="0" algn="l">
              <a:spcBef>
                <a:spcPts val="1000"/>
              </a:spcBef>
              <a:spcAft>
                <a:spcPts val="0"/>
              </a:spcAft>
              <a:buSzPts val="2000"/>
              <a:buChar char="●"/>
            </a:pPr>
            <a:r>
              <a:rPr lang="zh-TW"/>
              <a:t>活用</a:t>
            </a:r>
            <a:r>
              <a:rPr lang="zh-TW">
                <a:solidFill>
                  <a:srgbClr val="FF0000"/>
                </a:solidFill>
                <a:highlight>
                  <a:srgbClr val="FFFF00"/>
                </a:highlight>
              </a:rPr>
              <a:t>變項式思考</a:t>
            </a:r>
            <a:r>
              <a:rPr lang="zh-TW"/>
              <a:t>擬定研究問題：</a:t>
            </a:r>
            <a:endParaRPr/>
          </a:p>
          <a:p>
            <a:pPr indent="-342900" lvl="1" marL="914400" rtl="0" algn="l">
              <a:spcBef>
                <a:spcPts val="1000"/>
              </a:spcBef>
              <a:spcAft>
                <a:spcPts val="0"/>
              </a:spcAft>
              <a:buSzPts val="1800"/>
              <a:buChar char="○"/>
            </a:pPr>
            <a:r>
              <a:rPr lang="zh-TW"/>
              <a:t>識別可能的變項</a:t>
            </a:r>
            <a:endParaRPr/>
          </a:p>
          <a:p>
            <a:pPr indent="-342900" lvl="1" marL="914400" rtl="0" algn="l">
              <a:spcBef>
                <a:spcPts val="0"/>
              </a:spcBef>
              <a:spcAft>
                <a:spcPts val="0"/>
              </a:spcAft>
              <a:buSzPts val="1800"/>
              <a:buChar char="○"/>
            </a:pPr>
            <a:r>
              <a:rPr lang="zh-TW"/>
              <a:t>篩選你所關注的變項</a:t>
            </a:r>
            <a:endParaRPr/>
          </a:p>
          <a:p>
            <a:pPr indent="-342900" lvl="1" marL="914400" rtl="0" algn="l">
              <a:spcBef>
                <a:spcPts val="0"/>
              </a:spcBef>
              <a:spcAft>
                <a:spcPts val="0"/>
              </a:spcAft>
              <a:buSzPts val="1800"/>
              <a:buChar char="○"/>
            </a:pPr>
            <a:r>
              <a:rPr lang="zh-TW"/>
              <a:t>使你的研究持續聚焦</a:t>
            </a:r>
            <a:endParaRPr/>
          </a:p>
        </p:txBody>
      </p:sp>
      <p:sp>
        <p:nvSpPr>
          <p:cNvPr id="1582" name="Google Shape;1582;p99"/>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583" name="Google Shape;1583;p99"/>
          <p:cNvPicPr preferRelativeResize="0"/>
          <p:nvPr/>
        </p:nvPicPr>
        <p:blipFill rotWithShape="1">
          <a:blip r:embed="rId3">
            <a:alphaModFix/>
          </a:blip>
          <a:srcRect b="0" l="21821" r="21821" t="0"/>
          <a:stretch/>
        </p:blipFill>
        <p:spPr>
          <a:xfrm>
            <a:off x="715600" y="1548875"/>
            <a:ext cx="2558400" cy="4539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10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89" name="Google Shape;1589;p10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90" name="Google Shape;1590;p10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591" name="Google Shape;1591;p10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592" name="Google Shape;1592;p10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593" name="Google Shape;1593;p100"/>
          <p:cNvPicPr preferRelativeResize="0"/>
          <p:nvPr/>
        </p:nvPicPr>
        <p:blipFill rotWithShape="1">
          <a:blip r:embed="rId3">
            <a:alphaModFix/>
          </a:blip>
          <a:srcRect b="9453" l="0" r="0" t="0"/>
          <a:stretch/>
        </p:blipFill>
        <p:spPr>
          <a:xfrm>
            <a:off x="1499175" y="544550"/>
            <a:ext cx="6145650" cy="5564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10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99" name="Google Shape;1599;p10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00" name="Google Shape;1600;p10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601" name="Google Shape;1601;p10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602" name="Google Shape;1602;p10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603" name="Google Shape;1603;p101"/>
          <p:cNvPicPr preferRelativeResize="0"/>
          <p:nvPr/>
        </p:nvPicPr>
        <p:blipFill rotWithShape="1">
          <a:blip r:embed="rId3">
            <a:alphaModFix amt="50000"/>
          </a:blip>
          <a:srcRect b="9453" l="0" r="0" t="0"/>
          <a:stretch/>
        </p:blipFill>
        <p:spPr>
          <a:xfrm>
            <a:off x="1499175" y="544550"/>
            <a:ext cx="6145650" cy="5564650"/>
          </a:xfrm>
          <a:prstGeom prst="rect">
            <a:avLst/>
          </a:prstGeom>
          <a:noFill/>
          <a:ln>
            <a:noFill/>
          </a:ln>
        </p:spPr>
      </p:pic>
      <p:sp>
        <p:nvSpPr>
          <p:cNvPr id="1604" name="Google Shape;1604;p101"/>
          <p:cNvSpPr/>
          <p:nvPr/>
        </p:nvSpPr>
        <p:spPr>
          <a:xfrm>
            <a:off x="1206150" y="4118675"/>
            <a:ext cx="4683900" cy="2100300"/>
          </a:xfrm>
          <a:prstGeom prst="wedgeRoundRectCallout">
            <a:avLst>
              <a:gd fmla="val 66766" name="adj1"/>
              <a:gd fmla="val 5653" name="adj2"/>
              <a:gd fmla="val 0" name="adj3"/>
            </a:avLst>
          </a:prstGeom>
          <a:solidFill>
            <a:srgbClr val="FFFFFF"/>
          </a:solidFill>
          <a:ln cap="flat" cmpd="sng" w="38100">
            <a:solidFill>
              <a:srgbClr val="B45F0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偶爾不去醫院探親也沒關係，因為還有其他兄弟姐妹應該會去...吧？</a:t>
            </a:r>
            <a:endParaRPr sz="3200"/>
          </a:p>
        </p:txBody>
      </p:sp>
      <p:pic>
        <p:nvPicPr>
          <p:cNvPr id="1605" name="Google Shape;1605;p101"/>
          <p:cNvPicPr preferRelativeResize="0"/>
          <p:nvPr/>
        </p:nvPicPr>
        <p:blipFill>
          <a:blip r:embed="rId4">
            <a:alphaModFix/>
          </a:blip>
          <a:stretch>
            <a:fillRect/>
          </a:stretch>
        </p:blipFill>
        <p:spPr>
          <a:xfrm>
            <a:off x="6089800" y="3753175"/>
            <a:ext cx="2465800" cy="2465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8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391" name="Google Shape;1391;p84"/>
          <p:cNvPicPr preferRelativeResize="0"/>
          <p:nvPr/>
        </p:nvPicPr>
        <p:blipFill rotWithShape="1">
          <a:blip r:embed="rId3">
            <a:alphaModFix/>
          </a:blip>
          <a:srcRect b="65262" l="31170" r="28919" t="10745"/>
          <a:stretch/>
        </p:blipFill>
        <p:spPr>
          <a:xfrm>
            <a:off x="803400" y="1031575"/>
            <a:ext cx="2779200" cy="2807700"/>
          </a:xfrm>
          <a:prstGeom prst="ellipse">
            <a:avLst/>
          </a:prstGeom>
          <a:noFill/>
          <a:ln cap="flat" cmpd="sng" w="9525">
            <a:solidFill>
              <a:srgbClr val="000000"/>
            </a:solidFill>
            <a:prstDash val="solid"/>
            <a:round/>
            <a:headEnd len="sm" w="sm" type="none"/>
            <a:tailEnd len="sm" w="sm" type="none"/>
          </a:ln>
        </p:spPr>
      </p:pic>
      <p:sp>
        <p:nvSpPr>
          <p:cNvPr id="1392" name="Google Shape;1392;p84"/>
          <p:cNvSpPr/>
          <p:nvPr/>
        </p:nvSpPr>
        <p:spPr>
          <a:xfrm>
            <a:off x="670073" y="928808"/>
            <a:ext cx="2912400" cy="280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84"/>
          <p:cNvSpPr txBox="1"/>
          <p:nvPr/>
        </p:nvSpPr>
        <p:spPr>
          <a:xfrm>
            <a:off x="638250" y="4369350"/>
            <a:ext cx="3109500" cy="1230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中華民國圖書館學會</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資訊科技委員</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4800">
                <a:solidFill>
                  <a:srgbClr val="323232"/>
                </a:solidFill>
                <a:latin typeface="Gill Sans"/>
                <a:ea typeface="Gill Sans"/>
                <a:cs typeface="Gill Sans"/>
                <a:sym typeface="Gill Sans"/>
              </a:rPr>
              <a:t>陳勇汀</a:t>
            </a:r>
            <a:endParaRPr b="1" sz="48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1900">
                <a:solidFill>
                  <a:srgbClr val="323232"/>
                </a:solidFill>
                <a:latin typeface="Gill Sans"/>
                <a:ea typeface="Gill Sans"/>
                <a:cs typeface="Gill Sans"/>
                <a:sym typeface="Gill Sans"/>
              </a:rPr>
              <a:t>(布丁布丁吃布丁)</a:t>
            </a:r>
            <a:endParaRPr b="1" sz="1900">
              <a:solidFill>
                <a:srgbClr val="323232"/>
              </a:solidFill>
              <a:latin typeface="Gill Sans"/>
              <a:ea typeface="Gill Sans"/>
              <a:cs typeface="Gill Sans"/>
              <a:sym typeface="Gill Sans"/>
            </a:endParaRPr>
          </a:p>
        </p:txBody>
      </p:sp>
      <p:sp>
        <p:nvSpPr>
          <p:cNvPr id="1394" name="Google Shape;1394;p84"/>
          <p:cNvSpPr txBox="1"/>
          <p:nvPr/>
        </p:nvSpPr>
        <p:spPr>
          <a:xfrm>
            <a:off x="4745350" y="3884550"/>
            <a:ext cx="38748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學歷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研究所博士 </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研究所碩士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輔仁大學圖書資訊學系學士</a:t>
            </a:r>
            <a:r>
              <a:rPr lang="zh-TW" sz="2100">
                <a:solidFill>
                  <a:srgbClr val="191919"/>
                </a:solidFill>
                <a:latin typeface="Gill Sans"/>
                <a:ea typeface="Gill Sans"/>
                <a:cs typeface="Gill Sans"/>
                <a:sym typeface="Gill Sans"/>
              </a:rPr>
              <a:t> </a:t>
            </a:r>
            <a:endParaRPr sz="2100">
              <a:solidFill>
                <a:srgbClr val="191919"/>
              </a:solidFill>
              <a:latin typeface="Gill Sans"/>
              <a:ea typeface="Gill Sans"/>
              <a:cs typeface="Gill Sans"/>
              <a:sym typeface="Gill Sans"/>
            </a:endParaRPr>
          </a:p>
        </p:txBody>
      </p:sp>
      <p:cxnSp>
        <p:nvCxnSpPr>
          <p:cNvPr id="1395" name="Google Shape;1395;p84"/>
          <p:cNvCxnSpPr/>
          <p:nvPr/>
        </p:nvCxnSpPr>
        <p:spPr>
          <a:xfrm>
            <a:off x="4817416" y="4295449"/>
            <a:ext cx="643800" cy="0"/>
          </a:xfrm>
          <a:prstGeom prst="straightConnector1">
            <a:avLst/>
          </a:prstGeom>
          <a:noFill/>
          <a:ln cap="flat" cmpd="sng" w="63500">
            <a:solidFill>
              <a:srgbClr val="7BCCE5"/>
            </a:solidFill>
            <a:prstDash val="solid"/>
            <a:miter lim="800000"/>
            <a:headEnd len="sm" w="sm" type="none"/>
            <a:tailEnd len="sm" w="sm" type="none"/>
          </a:ln>
        </p:spPr>
      </p:cxnSp>
      <p:pic>
        <p:nvPicPr>
          <p:cNvPr id="1396" name="Google Shape;1396;p84"/>
          <p:cNvPicPr preferRelativeResize="0"/>
          <p:nvPr/>
        </p:nvPicPr>
        <p:blipFill>
          <a:blip r:embed="rId4">
            <a:alphaModFix/>
          </a:blip>
          <a:stretch>
            <a:fillRect/>
          </a:stretch>
        </p:blipFill>
        <p:spPr>
          <a:xfrm>
            <a:off x="2904922" y="2969247"/>
            <a:ext cx="915300" cy="915300"/>
          </a:xfrm>
          <a:prstGeom prst="ellipse">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sp>
        <p:nvSpPr>
          <p:cNvPr id="1397" name="Google Shape;1397;p84"/>
          <p:cNvSpPr txBox="1"/>
          <p:nvPr/>
        </p:nvSpPr>
        <p:spPr>
          <a:xfrm>
            <a:off x="4745350" y="928800"/>
            <a:ext cx="40653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經歷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淡江資圖系助理教授</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輔仁大學圖書資訊學系進修部講師</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空中大學管理與資訊學系講師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BLOG「布丁布丁吃什麼？」作者</a:t>
            </a:r>
            <a:endParaRPr sz="2100">
              <a:solidFill>
                <a:srgbClr val="191919"/>
              </a:solidFill>
              <a:latin typeface="Gill Sans"/>
              <a:ea typeface="Gill Sans"/>
              <a:cs typeface="Gill Sans"/>
              <a:sym typeface="Gill Sans"/>
            </a:endParaRPr>
          </a:p>
        </p:txBody>
      </p:sp>
      <p:cxnSp>
        <p:nvCxnSpPr>
          <p:cNvPr id="1398" name="Google Shape;1398;p84"/>
          <p:cNvCxnSpPr/>
          <p:nvPr/>
        </p:nvCxnSpPr>
        <p:spPr>
          <a:xfrm>
            <a:off x="4817416" y="1339699"/>
            <a:ext cx="643800" cy="0"/>
          </a:xfrm>
          <a:prstGeom prst="straightConnector1">
            <a:avLst/>
          </a:prstGeom>
          <a:noFill/>
          <a:ln cap="flat" cmpd="sng" w="63500">
            <a:solidFill>
              <a:srgbClr val="7BCCE5"/>
            </a:solidFill>
            <a:prstDash val="solid"/>
            <a:miter lim="800000"/>
            <a:headEnd len="sm" w="sm" type="none"/>
            <a:tailEnd len="sm" w="sm" type="none"/>
          </a:ln>
        </p:spPr>
      </p:cxnSp>
      <p:sp>
        <p:nvSpPr>
          <p:cNvPr id="1399" name="Google Shape;1399;p84"/>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pic>
        <p:nvPicPr>
          <p:cNvPr id="1610" name="Google Shape;1610;p102"/>
          <p:cNvPicPr preferRelativeResize="0"/>
          <p:nvPr/>
        </p:nvPicPr>
        <p:blipFill rotWithShape="1">
          <a:blip r:embed="rId3">
            <a:alphaModFix amt="50000"/>
          </a:blip>
          <a:srcRect b="9453" l="0" r="0" t="0"/>
          <a:stretch/>
        </p:blipFill>
        <p:spPr>
          <a:xfrm>
            <a:off x="1499175" y="544550"/>
            <a:ext cx="6145650" cy="5564650"/>
          </a:xfrm>
          <a:prstGeom prst="rect">
            <a:avLst/>
          </a:prstGeom>
          <a:noFill/>
          <a:ln>
            <a:noFill/>
          </a:ln>
        </p:spPr>
      </p:pic>
      <p:sp>
        <p:nvSpPr>
          <p:cNvPr id="1611" name="Google Shape;1611;p10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612" name="Google Shape;1612;p10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613" name="Google Shape;1613;p10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14" name="Google Shape;1614;p10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15" name="Google Shape;1615;p10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616" name="Google Shape;1616;p102"/>
          <p:cNvPicPr preferRelativeResize="0"/>
          <p:nvPr/>
        </p:nvPicPr>
        <p:blipFill>
          <a:blip r:embed="rId4">
            <a:alphaModFix/>
          </a:blip>
          <a:stretch>
            <a:fillRect/>
          </a:stretch>
        </p:blipFill>
        <p:spPr>
          <a:xfrm>
            <a:off x="6089800" y="3753175"/>
            <a:ext cx="2465800" cy="2465800"/>
          </a:xfrm>
          <a:prstGeom prst="rect">
            <a:avLst/>
          </a:prstGeom>
          <a:noFill/>
          <a:ln>
            <a:noFill/>
          </a:ln>
        </p:spPr>
      </p:pic>
      <p:sp>
        <p:nvSpPr>
          <p:cNvPr id="1617" name="Google Shape;1617;p102"/>
          <p:cNvSpPr/>
          <p:nvPr/>
        </p:nvSpPr>
        <p:spPr>
          <a:xfrm rot="-598500">
            <a:off x="901669" y="1572688"/>
            <a:ext cx="1901646" cy="679258"/>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子女數多寡</a:t>
            </a:r>
            <a:endParaRPr sz="2400">
              <a:solidFill>
                <a:srgbClr val="FFFFFF"/>
              </a:solidFill>
            </a:endParaRPr>
          </a:p>
        </p:txBody>
      </p:sp>
      <p:sp>
        <p:nvSpPr>
          <p:cNvPr id="1618" name="Google Shape;1618;p102"/>
          <p:cNvSpPr/>
          <p:nvPr/>
        </p:nvSpPr>
        <p:spPr>
          <a:xfrm rot="-637150">
            <a:off x="3518168" y="1070330"/>
            <a:ext cx="2161926" cy="984322"/>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生病的人是</a:t>
            </a:r>
            <a:endParaRPr sz="2400">
              <a:solidFill>
                <a:srgbClr val="FFFFFF"/>
              </a:solidFill>
            </a:endParaRPr>
          </a:p>
          <a:p>
            <a:pPr indent="0" lvl="0" marL="0" rtl="0" algn="ctr">
              <a:spcBef>
                <a:spcPts val="0"/>
              </a:spcBef>
              <a:spcAft>
                <a:spcPts val="0"/>
              </a:spcAft>
              <a:buNone/>
            </a:pPr>
            <a:r>
              <a:rPr lang="zh-TW" sz="2400">
                <a:solidFill>
                  <a:srgbClr val="FFFFFF"/>
                </a:solidFill>
              </a:rPr>
              <a:t>父母或伴侶</a:t>
            </a:r>
            <a:endParaRPr sz="2400">
              <a:solidFill>
                <a:srgbClr val="FFFFFF"/>
              </a:solidFill>
            </a:endParaRPr>
          </a:p>
        </p:txBody>
      </p:sp>
      <p:sp>
        <p:nvSpPr>
          <p:cNvPr id="1619" name="Google Shape;1619;p102"/>
          <p:cNvSpPr/>
          <p:nvPr/>
        </p:nvSpPr>
        <p:spPr>
          <a:xfrm rot="763837">
            <a:off x="6118454" y="1572603"/>
            <a:ext cx="2161845" cy="984198"/>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有多少人可以分擔照顧責任</a:t>
            </a:r>
            <a:endParaRPr sz="2400">
              <a:solidFill>
                <a:srgbClr val="FFFFFF"/>
              </a:solidFill>
            </a:endParaRPr>
          </a:p>
        </p:txBody>
      </p:sp>
      <p:sp>
        <p:nvSpPr>
          <p:cNvPr id="1620" name="Google Shape;1620;p102"/>
          <p:cNvSpPr/>
          <p:nvPr/>
        </p:nvSpPr>
        <p:spPr>
          <a:xfrm>
            <a:off x="1129428" y="3515750"/>
            <a:ext cx="5262900" cy="1316700"/>
          </a:xfrm>
          <a:prstGeom prst="roundRect">
            <a:avLst>
              <a:gd fmla="val 16667" name="adj"/>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t>病人子女數與</a:t>
            </a:r>
            <a:endParaRPr sz="3600"/>
          </a:p>
          <a:p>
            <a:pPr indent="0" lvl="0" marL="0" rtl="0" algn="ctr">
              <a:spcBef>
                <a:spcPts val="0"/>
              </a:spcBef>
              <a:spcAft>
                <a:spcPts val="0"/>
              </a:spcAft>
              <a:buNone/>
            </a:pPr>
            <a:r>
              <a:rPr lang="zh-TW" sz="3600"/>
              <a:t>醫院探視頻率的關係</a:t>
            </a:r>
            <a:endParaRPr sz="3600"/>
          </a:p>
        </p:txBody>
      </p:sp>
      <p:sp>
        <p:nvSpPr>
          <p:cNvPr id="1621" name="Google Shape;1621;p102"/>
          <p:cNvSpPr/>
          <p:nvPr/>
        </p:nvSpPr>
        <p:spPr>
          <a:xfrm>
            <a:off x="2357775" y="4686450"/>
            <a:ext cx="2806200" cy="1316700"/>
          </a:xfrm>
          <a:prstGeom prst="up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Responsibility Diffusion</a:t>
            </a:r>
            <a:endParaRPr sz="1800">
              <a:solidFill>
                <a:srgbClr val="FFFFFF"/>
              </a:solidFill>
            </a:endParaRPr>
          </a:p>
          <a:p>
            <a:pPr indent="0" lvl="0" marL="0" rtl="0" algn="ctr">
              <a:spcBef>
                <a:spcPts val="0"/>
              </a:spcBef>
              <a:spcAft>
                <a:spcPts val="0"/>
              </a:spcAft>
              <a:buNone/>
            </a:pPr>
            <a:r>
              <a:rPr lang="zh-TW" sz="2400">
                <a:solidFill>
                  <a:srgbClr val="FFFFFF"/>
                </a:solidFill>
              </a:rPr>
              <a:t>責任擴散</a:t>
            </a:r>
            <a:endParaRPr sz="24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10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找到研究方向</a:t>
            </a:r>
            <a:r>
              <a:rPr lang="zh-TW"/>
              <a:t>： 透過文獻，了解研究領域的現況，找出尚未被充分研究的議題，作為研究的起點。</a:t>
            </a:r>
            <a:endParaRPr/>
          </a:p>
          <a:p>
            <a:pPr indent="-368300" lvl="0" marL="457200" rtl="0" algn="l">
              <a:spcBef>
                <a:spcPts val="1000"/>
              </a:spcBef>
              <a:spcAft>
                <a:spcPts val="0"/>
              </a:spcAft>
              <a:buSzPts val="2200"/>
              <a:buChar char="●"/>
            </a:pPr>
            <a:r>
              <a:rPr b="1" lang="zh-TW">
                <a:latin typeface="Lexend"/>
                <a:ea typeface="Lexend"/>
                <a:cs typeface="Lexend"/>
                <a:sym typeface="Lexend"/>
              </a:rPr>
              <a:t>建立理論基礎</a:t>
            </a:r>
            <a:r>
              <a:rPr lang="zh-TW"/>
              <a:t>： 參考前人研究成果，建立起研究的理論架構，為研究提供支撐。</a:t>
            </a:r>
            <a:endParaRPr/>
          </a:p>
          <a:p>
            <a:pPr indent="-368300" lvl="0" marL="457200" rtl="0" algn="l">
              <a:spcBef>
                <a:spcPts val="1000"/>
              </a:spcBef>
              <a:spcAft>
                <a:spcPts val="0"/>
              </a:spcAft>
              <a:buSzPts val="2200"/>
              <a:buChar char="●"/>
            </a:pPr>
            <a:r>
              <a:rPr b="1" lang="zh-TW">
                <a:latin typeface="Lexend"/>
                <a:ea typeface="Lexend"/>
                <a:cs typeface="Lexend"/>
                <a:sym typeface="Lexend"/>
              </a:rPr>
              <a:t>學習研究方法</a:t>
            </a:r>
            <a:r>
              <a:rPr lang="zh-TW"/>
              <a:t>： 了解各種研究方法的優缺點，選擇最適合自己研究問題的方法。</a:t>
            </a:r>
            <a:endParaRPr/>
          </a:p>
          <a:p>
            <a:pPr indent="-368300" lvl="0" marL="457200" rtl="0" algn="l">
              <a:spcBef>
                <a:spcPts val="1000"/>
              </a:spcBef>
              <a:spcAft>
                <a:spcPts val="1000"/>
              </a:spcAft>
              <a:buSzPts val="2200"/>
              <a:buChar char="●"/>
            </a:pPr>
            <a:r>
              <a:rPr b="1" lang="zh-TW">
                <a:latin typeface="Lexend"/>
                <a:ea typeface="Lexend"/>
                <a:cs typeface="Lexend"/>
                <a:sym typeface="Lexend"/>
              </a:rPr>
              <a:t>避免重複研究</a:t>
            </a:r>
            <a:r>
              <a:rPr lang="zh-TW"/>
              <a:t>： 確保自己的研究具有原創性，避免與前人研究重疊。</a:t>
            </a:r>
            <a:endParaRPr/>
          </a:p>
        </p:txBody>
      </p:sp>
      <p:sp>
        <p:nvSpPr>
          <p:cNvPr id="1627" name="Google Shape;1627;p10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為什麼要閱讀文獻？</a:t>
            </a:r>
            <a:endParaRPr/>
          </a:p>
        </p:txBody>
      </p:sp>
      <p:sp>
        <p:nvSpPr>
          <p:cNvPr id="1628" name="Google Shape;1628;p10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29" name="Google Shape;1629;p10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30" name="Google Shape;1630;p10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104"/>
          <p:cNvSpPr txBox="1"/>
          <p:nvPr>
            <p:ph idx="2" type="body"/>
          </p:nvPr>
        </p:nvSpPr>
        <p:spPr>
          <a:xfrm>
            <a:off x="5013400" y="1548875"/>
            <a:ext cx="34152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636" name="Google Shape;1636;p10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綜覽文獻瞭解研究主題</a:t>
            </a:r>
            <a:endParaRPr/>
          </a:p>
        </p:txBody>
      </p:sp>
      <p:sp>
        <p:nvSpPr>
          <p:cNvPr id="1637" name="Google Shape;1637;p10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38" name="Google Shape;1638;p104"/>
          <p:cNvSpPr txBox="1"/>
          <p:nvPr>
            <p:ph idx="1" type="body"/>
          </p:nvPr>
        </p:nvSpPr>
        <p:spPr>
          <a:xfrm>
            <a:off x="715600" y="1548875"/>
            <a:ext cx="4297800" cy="4539600"/>
          </a:xfrm>
          <a:prstGeom prst="rect">
            <a:avLst/>
          </a:prstGeom>
        </p:spPr>
        <p:txBody>
          <a:bodyPr anchorCtr="0" anchor="ctr" bIns="91425" lIns="91425" spcFirstLastPara="1" rIns="91425" wrap="square" tIns="91425">
            <a:noAutofit/>
          </a:bodyPr>
          <a:lstStyle/>
          <a:p>
            <a:pPr indent="-355600" lvl="0" marL="457200" rtl="0" algn="l">
              <a:spcBef>
                <a:spcPts val="1000"/>
              </a:spcBef>
              <a:spcAft>
                <a:spcPts val="0"/>
              </a:spcAft>
              <a:buSzPts val="2000"/>
              <a:buChar char="●"/>
            </a:pPr>
            <a:r>
              <a:rPr lang="zh-TW"/>
              <a:t>使用</a:t>
            </a:r>
            <a:r>
              <a:rPr lang="zh-TW">
                <a:solidFill>
                  <a:srgbClr val="FF0000"/>
                </a:solidFill>
                <a:highlight>
                  <a:srgbClr val="FFFF00"/>
                </a:highlight>
              </a:rPr>
              <a:t>關鍵字</a:t>
            </a:r>
            <a:r>
              <a:rPr lang="zh-TW"/>
              <a:t>搜尋資料庫</a:t>
            </a:r>
            <a:endParaRPr/>
          </a:p>
          <a:p>
            <a:pPr indent="-355600" lvl="0" marL="457200" rtl="0" algn="l">
              <a:spcBef>
                <a:spcPts val="1000"/>
              </a:spcBef>
              <a:spcAft>
                <a:spcPts val="0"/>
              </a:spcAft>
              <a:buSzPts val="2000"/>
              <a:buChar char="●"/>
            </a:pPr>
            <a:r>
              <a:rPr lang="zh-TW"/>
              <a:t>從最舊文獻到最新文獻閱讀摘要，掌握主題歷史性發展</a:t>
            </a:r>
            <a:endParaRPr/>
          </a:p>
          <a:p>
            <a:pPr indent="-355600" lvl="0" marL="457200" rtl="0" algn="l">
              <a:spcBef>
                <a:spcPts val="1000"/>
              </a:spcBef>
              <a:spcAft>
                <a:spcPts val="0"/>
              </a:spcAft>
              <a:buSzPts val="2000"/>
              <a:buChar char="●"/>
            </a:pPr>
            <a:r>
              <a:rPr lang="zh-TW"/>
              <a:t>回顧性文獻會是掌握研究主題發展狀況的重要利器</a:t>
            </a:r>
            <a:endParaRPr/>
          </a:p>
          <a:p>
            <a:pPr indent="-355600" lvl="0" marL="457200" rtl="0" algn="l">
              <a:spcBef>
                <a:spcPts val="1000"/>
              </a:spcBef>
              <a:spcAft>
                <a:spcPts val="0"/>
              </a:spcAft>
              <a:buSzPts val="2000"/>
              <a:buChar char="●"/>
            </a:pPr>
            <a:r>
              <a:rPr lang="zh-TW"/>
              <a:t>閱讀</a:t>
            </a:r>
            <a:r>
              <a:rPr lang="zh-TW">
                <a:solidFill>
                  <a:srgbClr val="FF0000"/>
                </a:solidFill>
                <a:highlight>
                  <a:srgbClr val="FFFF00"/>
                </a:highlight>
              </a:rPr>
              <a:t>摘要</a:t>
            </a:r>
            <a:r>
              <a:rPr lang="zh-TW"/>
              <a:t>來快速理解主題</a:t>
            </a:r>
            <a:endParaRPr/>
          </a:p>
          <a:p>
            <a:pPr indent="0" lvl="0" marL="0" rtl="0" algn="l">
              <a:spcBef>
                <a:spcPts val="1000"/>
              </a:spcBef>
              <a:spcAft>
                <a:spcPts val="0"/>
              </a:spcAft>
              <a:buNone/>
            </a:pPr>
            <a:r>
              <a:t/>
            </a:r>
            <a:endParaRPr/>
          </a:p>
        </p:txBody>
      </p:sp>
      <p:sp>
        <p:nvSpPr>
          <p:cNvPr id="1639" name="Google Shape;1639;p104"/>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640" name="Google Shape;1640;p104"/>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https://pixabay.com/photos/books-book-stack-stack-literature-2085589/</a:t>
            </a:r>
            <a:r>
              <a:rPr lang="zh-TW"/>
              <a:t>  </a:t>
            </a:r>
            <a:endParaRPr/>
          </a:p>
        </p:txBody>
      </p:sp>
      <p:pic>
        <p:nvPicPr>
          <p:cNvPr id="1641" name="Google Shape;1641;p104"/>
          <p:cNvPicPr preferRelativeResize="0"/>
          <p:nvPr/>
        </p:nvPicPr>
        <p:blipFill rotWithShape="1">
          <a:blip r:embed="rId4">
            <a:alphaModFix/>
          </a:blip>
          <a:srcRect b="0" l="26349" r="20396" t="0"/>
          <a:stretch/>
        </p:blipFill>
        <p:spPr>
          <a:xfrm>
            <a:off x="5205149" y="1548875"/>
            <a:ext cx="3223398" cy="453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0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47" name="Google Shape;1647;p105"/>
          <p:cNvSpPr txBox="1"/>
          <p:nvPr>
            <p:ph idx="2" type="body"/>
          </p:nvPr>
        </p:nvSpPr>
        <p:spPr>
          <a:xfrm>
            <a:off x="1883350" y="6431700"/>
            <a:ext cx="6308700" cy="259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zh-TW" u="sng">
                <a:solidFill>
                  <a:schemeClr val="hlink"/>
                </a:solidFill>
                <a:hlinkClick r:id="rId3"/>
              </a:rPr>
              <a:t>https://owl.purdue.edu/owl/general_writing/common_writing_assignments/annotated_bibliographies/annotated_bibliography_samples.html</a:t>
            </a:r>
            <a:r>
              <a:rPr lang="zh-TW"/>
              <a:t> </a:t>
            </a:r>
            <a:endParaRPr/>
          </a:p>
        </p:txBody>
      </p:sp>
      <p:sp>
        <p:nvSpPr>
          <p:cNvPr id="1648" name="Google Shape;1648;p10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一種包含書目資訊和註釋的文獻列表。</a:t>
            </a:r>
            <a:endParaRPr/>
          </a:p>
          <a:p>
            <a:pPr indent="-355600" lvl="1" marL="914400" rtl="0" algn="l">
              <a:spcBef>
                <a:spcPts val="1000"/>
              </a:spcBef>
              <a:spcAft>
                <a:spcPts val="0"/>
              </a:spcAft>
              <a:buSzPts val="2000"/>
              <a:buChar char="○"/>
            </a:pPr>
            <a:r>
              <a:rPr lang="zh-TW"/>
              <a:t>在一般的參考文獻列表中，為每條參考文獻額外添加一段簡短的註釋，用來描述、評估或總結該文獻的內容。</a:t>
            </a:r>
            <a:endParaRPr/>
          </a:p>
          <a:p>
            <a:pPr indent="-368300" lvl="0" marL="457200" rtl="0" algn="l">
              <a:spcBef>
                <a:spcPts val="1000"/>
              </a:spcBef>
              <a:spcAft>
                <a:spcPts val="0"/>
              </a:spcAft>
              <a:buSzPts val="2200"/>
              <a:buChar char="●"/>
            </a:pPr>
            <a:r>
              <a:rPr lang="zh-TW"/>
              <a:t>註釋：</a:t>
            </a:r>
            <a:endParaRPr/>
          </a:p>
          <a:p>
            <a:pPr indent="-355600" lvl="1" marL="914400" rtl="0" algn="l">
              <a:spcBef>
                <a:spcPts val="1000"/>
              </a:spcBef>
              <a:spcAft>
                <a:spcPts val="0"/>
              </a:spcAft>
              <a:buSzPts val="2000"/>
              <a:buChar char="○"/>
            </a:pPr>
            <a:r>
              <a:rPr lang="zh-TW"/>
              <a:t>摘要： 簡述文獻的主要論點、研究方法和結論。</a:t>
            </a:r>
            <a:endParaRPr/>
          </a:p>
          <a:p>
            <a:pPr indent="-355600" lvl="1" marL="914400" rtl="0" algn="l">
              <a:spcBef>
                <a:spcPts val="0"/>
              </a:spcBef>
              <a:spcAft>
                <a:spcPts val="0"/>
              </a:spcAft>
              <a:buSzPts val="2000"/>
              <a:buChar char="○"/>
            </a:pPr>
            <a:r>
              <a:rPr lang="zh-TW"/>
              <a:t>評估： 評估文獻的可靠性、貢獻度、以及與你的研究主題的相關性。</a:t>
            </a:r>
            <a:endParaRPr/>
          </a:p>
          <a:p>
            <a:pPr indent="-355600" lvl="1" marL="914400" rtl="0" algn="l">
              <a:spcBef>
                <a:spcPts val="0"/>
              </a:spcBef>
              <a:spcAft>
                <a:spcPts val="0"/>
              </a:spcAft>
              <a:buSzPts val="2000"/>
              <a:buChar char="○"/>
            </a:pPr>
            <a:r>
              <a:rPr lang="zh-TW"/>
              <a:t>比較： 將該文獻與其他相關文獻進行比較，指出其異同。</a:t>
            </a:r>
            <a:endParaRPr/>
          </a:p>
          <a:p>
            <a:pPr indent="-355600" lvl="1" marL="914400" rtl="0" algn="l">
              <a:spcBef>
                <a:spcPts val="0"/>
              </a:spcBef>
              <a:spcAft>
                <a:spcPts val="0"/>
              </a:spcAft>
              <a:buSzPts val="2000"/>
              <a:buChar char="○"/>
            </a:pPr>
            <a:r>
              <a:rPr lang="zh-TW"/>
              <a:t>反思： 思考該文獻對你的研究有何啟發，以及哪些問題值得進一步探討。</a:t>
            </a:r>
            <a:endParaRPr/>
          </a:p>
        </p:txBody>
      </p:sp>
      <p:sp>
        <p:nvSpPr>
          <p:cNvPr id="1649" name="Google Shape;1649;p10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Annotated Bibliograph</a:t>
            </a:r>
            <a:endParaRPr sz="2400"/>
          </a:p>
          <a:p>
            <a:pPr indent="0" lvl="0" marL="0" rtl="0" algn="ctr">
              <a:spcBef>
                <a:spcPts val="0"/>
              </a:spcBef>
              <a:spcAft>
                <a:spcPts val="0"/>
              </a:spcAft>
              <a:buNone/>
            </a:pPr>
            <a:r>
              <a:rPr lang="zh-TW"/>
              <a:t>評註書目</a:t>
            </a:r>
            <a:endParaRPr/>
          </a:p>
        </p:txBody>
      </p:sp>
      <p:sp>
        <p:nvSpPr>
          <p:cNvPr id="1650" name="Google Shape;1650;p10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10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Davidson, Hilda Ellis. Roles of the Northern Goddess. London: Routledge, 1998.</a:t>
            </a:r>
            <a:endParaRPr/>
          </a:p>
          <a:p>
            <a:pPr indent="-368300" lvl="0" marL="457200" rtl="0" algn="l">
              <a:spcBef>
                <a:spcPts val="1000"/>
              </a:spcBef>
              <a:spcAft>
                <a:spcPts val="1000"/>
              </a:spcAft>
              <a:buSzPts val="2200"/>
              <a:buChar char="●"/>
            </a:pPr>
            <a:r>
              <a:rPr lang="zh-TW"/>
              <a:t>戴維森的書對北歐眾多異教女神在日常生活中的主要角色進行了深入的考察，包括她們在狩獵、農業、編織等家政藝術、家庭和死亡方面的角色。作者討論了相關的考古證據、符號和儀式的模式以及先前的研究。本書包含了一些相關物品的黑白照片。</a:t>
            </a:r>
            <a:endParaRPr/>
          </a:p>
        </p:txBody>
      </p:sp>
      <p:sp>
        <p:nvSpPr>
          <p:cNvPr id="1656" name="Google Shape;1656;p10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評註書目的例子</a:t>
            </a:r>
            <a:endParaRPr/>
          </a:p>
        </p:txBody>
      </p:sp>
      <p:sp>
        <p:nvSpPr>
          <p:cNvPr id="1657" name="Google Shape;1657;p10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58" name="Google Shape;1658;p106"/>
          <p:cNvSpPr txBox="1"/>
          <p:nvPr>
            <p:ph idx="2" type="body"/>
          </p:nvPr>
        </p:nvSpPr>
        <p:spPr>
          <a:xfrm>
            <a:off x="1883350" y="6431700"/>
            <a:ext cx="6308700" cy="259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zh-TW" u="sng">
                <a:solidFill>
                  <a:schemeClr val="dk1"/>
                </a:solidFill>
                <a:hlinkClick r:id="rId3">
                  <a:extLst>
                    <a:ext uri="{A12FA001-AC4F-418D-AE19-62706E023703}">
                      <ahyp:hlinkClr val="tx"/>
                    </a:ext>
                  </a:extLst>
                </a:hlinkClick>
              </a:rPr>
              <a:t>https://owl.purdue.edu/owl/general_writing/common_writing_assignments/annotated_bibliographies/annotated_bibliography_samples.html</a:t>
            </a:r>
            <a:endParaRPr/>
          </a:p>
        </p:txBody>
      </p:sp>
      <p:sp>
        <p:nvSpPr>
          <p:cNvPr id="1659" name="Google Shape;1659;p10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660" name="Google Shape;1660;p106"/>
          <p:cNvPicPr preferRelativeResize="0"/>
          <p:nvPr/>
        </p:nvPicPr>
        <p:blipFill>
          <a:blip r:embed="rId4">
            <a:alphaModFix/>
          </a:blip>
          <a:stretch>
            <a:fillRect/>
          </a:stretch>
        </p:blipFill>
        <p:spPr>
          <a:xfrm rot="59">
            <a:off x="7516633" y="3929359"/>
            <a:ext cx="1343190" cy="1343201"/>
          </a:xfrm>
          <a:prstGeom prst="rect">
            <a:avLst/>
          </a:prstGeom>
          <a:noFill/>
          <a:ln>
            <a:noFill/>
          </a:ln>
        </p:spPr>
      </p:pic>
      <p:sp>
        <p:nvSpPr>
          <p:cNvPr id="1661" name="Google Shape;1661;p106"/>
          <p:cNvSpPr txBox="1"/>
          <p:nvPr/>
        </p:nvSpPr>
        <p:spPr>
          <a:xfrm rot="-900041">
            <a:off x="5810481" y="3434314"/>
            <a:ext cx="2749288" cy="51187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老師，</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您覺得這篇我該讀嗎？</a:t>
            </a:r>
            <a:endParaRPr sz="1800">
              <a:solidFill>
                <a:srgbClr val="980000"/>
              </a:solidFill>
            </a:endParaRPr>
          </a:p>
        </p:txBody>
      </p:sp>
      <p:pic>
        <p:nvPicPr>
          <p:cNvPr id="1662" name="Google Shape;1662;p106"/>
          <p:cNvPicPr preferRelativeResize="0"/>
          <p:nvPr/>
        </p:nvPicPr>
        <p:blipFill>
          <a:blip r:embed="rId5">
            <a:alphaModFix/>
          </a:blip>
          <a:stretch>
            <a:fillRect/>
          </a:stretch>
        </p:blipFill>
        <p:spPr>
          <a:xfrm flipH="1" rot="-1799994">
            <a:off x="4447920" y="3676649"/>
            <a:ext cx="1435862" cy="14647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107"/>
          <p:cNvSpPr txBox="1"/>
          <p:nvPr>
            <p:ph idx="1" type="body"/>
          </p:nvPr>
        </p:nvSpPr>
        <p:spPr>
          <a:xfrm>
            <a:off x="715600" y="1548875"/>
            <a:ext cx="4434600" cy="4539600"/>
          </a:xfrm>
          <a:prstGeom prst="rect">
            <a:avLst/>
          </a:prstGeom>
        </p:spPr>
        <p:txBody>
          <a:bodyPr anchorCtr="0" anchor="ctr" bIns="91425" lIns="91425" spcFirstLastPara="1" rIns="91425" wrap="square" tIns="91425">
            <a:noAutofit/>
          </a:bodyPr>
          <a:lstStyle/>
          <a:p>
            <a:pPr indent="-355600" lvl="0" marL="457200" rtl="0" algn="l">
              <a:spcBef>
                <a:spcPts val="1000"/>
              </a:spcBef>
              <a:spcAft>
                <a:spcPts val="0"/>
              </a:spcAft>
              <a:buSzPts val="2000"/>
              <a:buChar char="●"/>
            </a:pPr>
            <a:r>
              <a:rPr lang="zh-TW"/>
              <a:t>優先閱讀回顧性文獻和博士論文</a:t>
            </a:r>
            <a:endParaRPr/>
          </a:p>
          <a:p>
            <a:pPr indent="-355600" lvl="0" marL="457200" rtl="0" algn="l">
              <a:spcBef>
                <a:spcPts val="1000"/>
              </a:spcBef>
              <a:spcAft>
                <a:spcPts val="0"/>
              </a:spcAft>
              <a:buSzPts val="2000"/>
              <a:buChar char="●"/>
            </a:pPr>
            <a:r>
              <a:rPr lang="zh-TW"/>
              <a:t>具有權威性的學術期刊，用引用數量和年份來篩選論文</a:t>
            </a:r>
            <a:endParaRPr/>
          </a:p>
          <a:p>
            <a:pPr indent="-355600" lvl="0" marL="457200" rtl="0" algn="l">
              <a:spcBef>
                <a:spcPts val="1000"/>
              </a:spcBef>
              <a:spcAft>
                <a:spcPts val="0"/>
              </a:spcAft>
              <a:buSzPts val="2000"/>
              <a:buChar char="●"/>
            </a:pPr>
            <a:r>
              <a:rPr lang="zh-TW"/>
              <a:t>避免過度依賴品質不穩定的碩士論文</a:t>
            </a:r>
            <a:endParaRPr/>
          </a:p>
          <a:p>
            <a:pPr indent="-355600" lvl="0" marL="457200" rtl="0" algn="l">
              <a:spcBef>
                <a:spcPts val="1000"/>
              </a:spcBef>
              <a:spcAft>
                <a:spcPts val="1000"/>
              </a:spcAft>
              <a:buSzPts val="2000"/>
              <a:buChar char="●"/>
            </a:pPr>
            <a:r>
              <a:rPr lang="zh-TW"/>
              <a:t>小心網路上容易找尋的論文工廠和掠奪性期刊的陷阱</a:t>
            </a:r>
            <a:endParaRPr/>
          </a:p>
        </p:txBody>
      </p:sp>
      <p:sp>
        <p:nvSpPr>
          <p:cNvPr id="1668" name="Google Shape;1668;p10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細讀文獻的選擇</a:t>
            </a:r>
            <a:endParaRPr/>
          </a:p>
        </p:txBody>
      </p:sp>
      <p:sp>
        <p:nvSpPr>
          <p:cNvPr id="1669" name="Google Shape;1669;p10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70" name="Google Shape;1670;p10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671" name="Google Shape;1671;p107"/>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672" name="Google Shape;1672;p107"/>
          <p:cNvPicPr preferRelativeResize="0"/>
          <p:nvPr/>
        </p:nvPicPr>
        <p:blipFill rotWithShape="1">
          <a:blip r:embed="rId3">
            <a:alphaModFix/>
          </a:blip>
          <a:srcRect b="0" l="16635" r="16635" t="0"/>
          <a:stretch/>
        </p:blipFill>
        <p:spPr>
          <a:xfrm>
            <a:off x="5150287" y="1362213"/>
            <a:ext cx="3278275" cy="4912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0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78" name="Google Shape;1678;p10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79" name="Google Shape;1679;p10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solidFill>
                  <a:srgbClr val="FF0000"/>
                </a:solidFill>
                <a:highlight>
                  <a:srgbClr val="FFFF00"/>
                </a:highlight>
              </a:rPr>
              <a:t>目的性閱讀</a:t>
            </a:r>
            <a:r>
              <a:rPr lang="zh-TW"/>
              <a:t>：</a:t>
            </a:r>
            <a:endParaRPr/>
          </a:p>
          <a:p>
            <a:pPr indent="-355600" lvl="1" marL="914400" rtl="0" algn="l">
              <a:spcBef>
                <a:spcPts val="0"/>
              </a:spcBef>
              <a:spcAft>
                <a:spcPts val="0"/>
              </a:spcAft>
              <a:buSzPts val="2000"/>
              <a:buChar char="○"/>
            </a:pPr>
            <a:r>
              <a:rPr lang="zh-TW"/>
              <a:t>閱讀文獻時要保持強烈的目的性，思考「這和我的研究有什麼關係？」。</a:t>
            </a:r>
            <a:endParaRPr/>
          </a:p>
          <a:p>
            <a:pPr indent="-355600" lvl="1" marL="914400" rtl="0" algn="l">
              <a:spcBef>
                <a:spcPts val="0"/>
              </a:spcBef>
              <a:spcAft>
                <a:spcPts val="0"/>
              </a:spcAft>
              <a:buSzPts val="2000"/>
              <a:buChar char="○"/>
            </a:pPr>
            <a:r>
              <a:rPr lang="zh-TW"/>
              <a:t>不要單純追求理解內容，而要跳出文本思考如何應用到自己的研究中。</a:t>
            </a:r>
            <a:endParaRPr/>
          </a:p>
          <a:p>
            <a:pPr indent="-368300" lvl="0" marL="457200" rtl="0" algn="l">
              <a:spcBef>
                <a:spcPts val="0"/>
              </a:spcBef>
              <a:spcAft>
                <a:spcPts val="0"/>
              </a:spcAft>
              <a:buSzPts val="2200"/>
              <a:buChar char="●"/>
            </a:pPr>
            <a:r>
              <a:rPr lang="zh-TW"/>
              <a:t>從研究限制與建議找靈感：</a:t>
            </a:r>
            <a:endParaRPr/>
          </a:p>
          <a:p>
            <a:pPr indent="-355600" lvl="1" marL="914400" rtl="0" algn="l">
              <a:spcBef>
                <a:spcPts val="0"/>
              </a:spcBef>
              <a:spcAft>
                <a:spcPts val="0"/>
              </a:spcAft>
              <a:buSzPts val="2000"/>
              <a:buChar char="○"/>
            </a:pPr>
            <a:r>
              <a:rPr lang="zh-TW"/>
              <a:t>閱讀論文的「</a:t>
            </a:r>
            <a:r>
              <a:rPr lang="zh-TW">
                <a:solidFill>
                  <a:srgbClr val="FF0000"/>
                </a:solidFill>
                <a:highlight>
                  <a:srgbClr val="FFFF00"/>
                </a:highlight>
              </a:rPr>
              <a:t>研究限制與建議</a:t>
            </a:r>
            <a:r>
              <a:rPr lang="zh-TW"/>
              <a:t>」部分，思考未來研究的可行方向。</a:t>
            </a:r>
            <a:endParaRPr/>
          </a:p>
          <a:p>
            <a:pPr indent="-355600" lvl="1" marL="914400" rtl="0" algn="l">
              <a:spcBef>
                <a:spcPts val="0"/>
              </a:spcBef>
              <a:spcAft>
                <a:spcPts val="0"/>
              </a:spcAft>
              <a:buSzPts val="2000"/>
              <a:buChar char="○"/>
            </a:pPr>
            <a:r>
              <a:rPr lang="zh-TW"/>
              <a:t>保持批判性，並不盲目接受作者的建議。</a:t>
            </a:r>
            <a:endParaRPr/>
          </a:p>
          <a:p>
            <a:pPr indent="-368300" lvl="0" marL="457200" rtl="0" algn="l">
              <a:spcBef>
                <a:spcPts val="0"/>
              </a:spcBef>
              <a:spcAft>
                <a:spcPts val="0"/>
              </a:spcAft>
              <a:buSzPts val="2200"/>
              <a:buChar char="●"/>
            </a:pPr>
            <a:r>
              <a:rPr lang="zh-TW"/>
              <a:t>閱讀筆記與系統整理：</a:t>
            </a:r>
            <a:endParaRPr/>
          </a:p>
          <a:p>
            <a:pPr indent="-355600" lvl="1" marL="914400" rtl="0" algn="l">
              <a:spcBef>
                <a:spcPts val="0"/>
              </a:spcBef>
              <a:spcAft>
                <a:spcPts val="0"/>
              </a:spcAft>
              <a:buSzPts val="2000"/>
              <a:buChar char="○"/>
            </a:pPr>
            <a:r>
              <a:rPr lang="zh-TW"/>
              <a:t>養成記錄筆記的習慣，幫助未來撰寫文獻回顧。</a:t>
            </a:r>
            <a:endParaRPr/>
          </a:p>
          <a:p>
            <a:pPr indent="-355600" lvl="1" marL="914400" rtl="0" algn="l">
              <a:spcBef>
                <a:spcPts val="0"/>
              </a:spcBef>
              <a:spcAft>
                <a:spcPts val="0"/>
              </a:spcAft>
              <a:buSzPts val="2000"/>
              <a:buChar char="○"/>
            </a:pPr>
            <a:r>
              <a:rPr lang="zh-TW"/>
              <a:t>系統地整理相同主題的文獻，建立對主題的深入理解，並有助於產生研究想法。</a:t>
            </a:r>
            <a:endParaRPr/>
          </a:p>
        </p:txBody>
      </p:sp>
      <p:sp>
        <p:nvSpPr>
          <p:cNvPr id="1680" name="Google Shape;1680;p10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細讀文獻的策略</a:t>
            </a:r>
            <a:endParaRPr/>
          </a:p>
        </p:txBody>
      </p:sp>
      <p:sp>
        <p:nvSpPr>
          <p:cNvPr id="1681" name="Google Shape;1681;p10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10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87" name="Google Shape;1687;p10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88" name="Google Shape;1688;p109"/>
          <p:cNvSpPr txBox="1"/>
          <p:nvPr>
            <p:ph idx="2" type="subTitle"/>
          </p:nvPr>
        </p:nvSpPr>
        <p:spPr>
          <a:xfrm>
            <a:off x="715550" y="2253200"/>
            <a:ext cx="3856500" cy="733200"/>
          </a:xfrm>
          <a:prstGeom prst="rect">
            <a:avLst/>
          </a:prstGeom>
        </p:spPr>
        <p:txBody>
          <a:bodyPr anchorCtr="0" anchor="ctr" bIns="91425" lIns="91425" spcFirstLastPara="1" rIns="91425" wrap="square" tIns="91425">
            <a:noAutofit/>
          </a:bodyPr>
          <a:lstStyle/>
          <a:p>
            <a:pPr indent="0" lvl="0" marL="0" rtl="0" algn="ctr">
              <a:spcBef>
                <a:spcPts val="1000"/>
              </a:spcBef>
              <a:spcAft>
                <a:spcPts val="0"/>
              </a:spcAft>
              <a:buNone/>
            </a:pPr>
            <a:r>
              <a:rPr lang="zh-TW"/>
              <a:t>研究典範的選擇</a:t>
            </a:r>
            <a:endParaRPr/>
          </a:p>
        </p:txBody>
      </p:sp>
      <p:sp>
        <p:nvSpPr>
          <p:cNvPr id="1689" name="Google Shape;1689;p10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論文寫作</a:t>
            </a:r>
            <a:endParaRPr/>
          </a:p>
        </p:txBody>
      </p:sp>
      <p:sp>
        <p:nvSpPr>
          <p:cNvPr id="1690" name="Google Shape;1690;p10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691" name="Google Shape;1691;p109"/>
          <p:cNvSpPr txBox="1"/>
          <p:nvPr>
            <p:ph idx="1" type="subTitle"/>
          </p:nvPr>
        </p:nvSpPr>
        <p:spPr>
          <a:xfrm>
            <a:off x="4572050" y="2253200"/>
            <a:ext cx="3856500" cy="733200"/>
          </a:xfrm>
          <a:prstGeom prst="rect">
            <a:avLst/>
          </a:prstGeom>
        </p:spPr>
        <p:txBody>
          <a:bodyPr anchorCtr="0" anchor="ctr" bIns="91425" lIns="91425" spcFirstLastPara="1" rIns="91425" wrap="square" tIns="91425">
            <a:noAutofit/>
          </a:bodyPr>
          <a:lstStyle/>
          <a:p>
            <a:pPr indent="0" lvl="0" marL="0" rtl="0" algn="ctr">
              <a:spcBef>
                <a:spcPts val="1000"/>
              </a:spcBef>
              <a:spcAft>
                <a:spcPts val="0"/>
              </a:spcAft>
              <a:buNone/>
            </a:pPr>
            <a:r>
              <a:rPr lang="zh-TW"/>
              <a:t>社會科學的框架</a:t>
            </a:r>
            <a:endParaRPr/>
          </a:p>
        </p:txBody>
      </p:sp>
      <p:sp>
        <p:nvSpPr>
          <p:cNvPr id="1692" name="Google Shape;1692;p109"/>
          <p:cNvSpPr txBox="1"/>
          <p:nvPr>
            <p:ph idx="3" type="body"/>
          </p:nvPr>
        </p:nvSpPr>
        <p:spPr>
          <a:xfrm>
            <a:off x="715600" y="2986400"/>
            <a:ext cx="3856500" cy="31593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質性研究</a:t>
            </a:r>
            <a:endParaRPr/>
          </a:p>
          <a:p>
            <a:pPr indent="-342900" lvl="1" marL="914400" rtl="0" algn="l">
              <a:spcBef>
                <a:spcPts val="1000"/>
              </a:spcBef>
              <a:spcAft>
                <a:spcPts val="0"/>
              </a:spcAft>
              <a:buSzPts val="1800"/>
              <a:buChar char="○"/>
            </a:pPr>
            <a:r>
              <a:rPr lang="zh-TW"/>
              <a:t>訪談、觀察、個案研究</a:t>
            </a:r>
            <a:endParaRPr/>
          </a:p>
          <a:p>
            <a:pPr indent="-355600" lvl="0" marL="457200" rtl="0" algn="l">
              <a:spcBef>
                <a:spcPts val="1000"/>
              </a:spcBef>
              <a:spcAft>
                <a:spcPts val="0"/>
              </a:spcAft>
              <a:buSzPts val="2000"/>
              <a:buChar char="●"/>
            </a:pPr>
            <a:r>
              <a:rPr lang="zh-TW"/>
              <a:t>量化研究</a:t>
            </a:r>
            <a:endParaRPr/>
          </a:p>
          <a:p>
            <a:pPr indent="-342900" lvl="1" marL="914400" rtl="0" algn="l">
              <a:spcBef>
                <a:spcPts val="1000"/>
              </a:spcBef>
              <a:spcAft>
                <a:spcPts val="0"/>
              </a:spcAft>
              <a:buSzPts val="1800"/>
              <a:buChar char="○"/>
            </a:pPr>
            <a:r>
              <a:rPr lang="zh-TW"/>
              <a:t>問卷、實驗、文獻計量</a:t>
            </a:r>
            <a:endParaRPr/>
          </a:p>
        </p:txBody>
      </p:sp>
      <p:sp>
        <p:nvSpPr>
          <p:cNvPr id="1693" name="Google Shape;1693;p109"/>
          <p:cNvSpPr txBox="1"/>
          <p:nvPr>
            <p:ph idx="4" type="body"/>
          </p:nvPr>
        </p:nvSpPr>
        <p:spPr>
          <a:xfrm>
            <a:off x="4572050" y="2986400"/>
            <a:ext cx="3856500" cy="31593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研究動機與目的</a:t>
            </a:r>
            <a:endParaRPr/>
          </a:p>
          <a:p>
            <a:pPr indent="-355600" lvl="0" marL="457200" rtl="0" algn="l">
              <a:spcBef>
                <a:spcPts val="1000"/>
              </a:spcBef>
              <a:spcAft>
                <a:spcPts val="0"/>
              </a:spcAft>
              <a:buSzPts val="2000"/>
              <a:buChar char="●"/>
            </a:pPr>
            <a:r>
              <a:rPr lang="zh-TW"/>
              <a:t>文獻探討</a:t>
            </a:r>
            <a:endParaRPr/>
          </a:p>
          <a:p>
            <a:pPr indent="-355600" lvl="0" marL="457200" rtl="0" algn="l">
              <a:spcBef>
                <a:spcPts val="1000"/>
              </a:spcBef>
              <a:spcAft>
                <a:spcPts val="0"/>
              </a:spcAft>
              <a:buSzPts val="2000"/>
              <a:buChar char="●"/>
            </a:pPr>
            <a:r>
              <a:rPr lang="zh-TW"/>
              <a:t>研</a:t>
            </a:r>
            <a:r>
              <a:rPr lang="zh-TW"/>
              <a:t>究方法</a:t>
            </a:r>
            <a:endParaRPr/>
          </a:p>
          <a:p>
            <a:pPr indent="-355600" lvl="0" marL="457200" rtl="0" algn="l">
              <a:spcBef>
                <a:spcPts val="1000"/>
              </a:spcBef>
              <a:spcAft>
                <a:spcPts val="0"/>
              </a:spcAft>
              <a:buSzPts val="2000"/>
              <a:buChar char="●"/>
            </a:pPr>
            <a:r>
              <a:rPr lang="zh-TW"/>
              <a:t>研究結果</a:t>
            </a:r>
            <a:endParaRPr/>
          </a:p>
          <a:p>
            <a:pPr indent="-355600" lvl="0" marL="457200" rtl="0" algn="l">
              <a:spcBef>
                <a:spcPts val="1000"/>
              </a:spcBef>
              <a:spcAft>
                <a:spcPts val="1000"/>
              </a:spcAft>
              <a:buSzPts val="2000"/>
              <a:buChar char="●"/>
            </a:pPr>
            <a:r>
              <a:rPr lang="zh-TW"/>
              <a:t>討</a:t>
            </a:r>
            <a:r>
              <a:rPr lang="zh-TW"/>
              <a:t>論與結論</a:t>
            </a:r>
            <a:endParaRPr/>
          </a:p>
        </p:txBody>
      </p:sp>
      <p:pic>
        <p:nvPicPr>
          <p:cNvPr id="1694" name="Google Shape;1694;p109"/>
          <p:cNvPicPr preferRelativeResize="0"/>
          <p:nvPr/>
        </p:nvPicPr>
        <p:blipFill rotWithShape="1">
          <a:blip r:embed="rId3">
            <a:alphaModFix/>
          </a:blip>
          <a:srcRect b="66919" l="0" r="0" t="19980"/>
          <a:stretch/>
        </p:blipFill>
        <p:spPr>
          <a:xfrm>
            <a:off x="641125" y="1248379"/>
            <a:ext cx="7670001" cy="10048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1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00" name="Google Shape;1700;p11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01" name="Google Shape;1701;p1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用</a:t>
            </a:r>
            <a:r>
              <a:rPr lang="zh-TW">
                <a:solidFill>
                  <a:srgbClr val="FF0000"/>
                </a:solidFill>
                <a:highlight>
                  <a:srgbClr val="FFFF00"/>
                </a:highlight>
              </a:rPr>
              <a:t>心智圖</a:t>
            </a:r>
            <a:r>
              <a:rPr lang="zh-TW"/>
              <a:t>輔助論文的寫作</a:t>
            </a:r>
            <a:endParaRPr/>
          </a:p>
        </p:txBody>
      </p:sp>
      <p:sp>
        <p:nvSpPr>
          <p:cNvPr id="1702" name="Google Shape;1702;p11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03" name="Google Shape;1703;p11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04" name="Google Shape;1704;p110"/>
          <p:cNvPicPr preferRelativeResize="0"/>
          <p:nvPr/>
        </p:nvPicPr>
        <p:blipFill rotWithShape="1">
          <a:blip r:embed="rId3">
            <a:alphaModFix/>
          </a:blip>
          <a:srcRect b="16736" l="0" r="0" t="0"/>
          <a:stretch/>
        </p:blipFill>
        <p:spPr>
          <a:xfrm>
            <a:off x="715550" y="1341325"/>
            <a:ext cx="7712999" cy="4800536"/>
          </a:xfrm>
          <a:prstGeom prst="rect">
            <a:avLst/>
          </a:prstGeom>
          <a:noFill/>
          <a:ln cap="flat" cmpd="sng" w="38100">
            <a:solidFill>
              <a:schemeClr val="dk2"/>
            </a:solidFill>
            <a:prstDash val="solid"/>
            <a:round/>
            <a:headEnd len="sm" w="sm" type="none"/>
            <a:tailEnd len="sm" w="sm" type="none"/>
          </a:ln>
        </p:spPr>
      </p:pic>
      <p:pic>
        <p:nvPicPr>
          <p:cNvPr id="1705" name="Google Shape;1705;p110"/>
          <p:cNvPicPr preferRelativeResize="0"/>
          <p:nvPr/>
        </p:nvPicPr>
        <p:blipFill>
          <a:blip r:embed="rId4">
            <a:alphaModFix/>
          </a:blip>
          <a:stretch>
            <a:fillRect/>
          </a:stretch>
        </p:blipFill>
        <p:spPr>
          <a:xfrm>
            <a:off x="6566121" y="3828571"/>
            <a:ext cx="1489300" cy="1489300"/>
          </a:xfrm>
          <a:prstGeom prst="rect">
            <a:avLst/>
          </a:prstGeom>
          <a:noFill/>
          <a:ln>
            <a:noFill/>
          </a:ln>
        </p:spPr>
      </p:pic>
      <p:sp>
        <p:nvSpPr>
          <p:cNvPr id="1706" name="Google Shape;1706;p110"/>
          <p:cNvSpPr/>
          <p:nvPr/>
        </p:nvSpPr>
        <p:spPr>
          <a:xfrm>
            <a:off x="6613575" y="5429873"/>
            <a:ext cx="13944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GitMind</a:t>
            </a:r>
            <a:endParaRPr sz="24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pic>
        <p:nvPicPr>
          <p:cNvPr id="1711" name="Google Shape;1711;p111"/>
          <p:cNvPicPr preferRelativeResize="0"/>
          <p:nvPr/>
        </p:nvPicPr>
        <p:blipFill rotWithShape="1">
          <a:blip r:embed="rId3">
            <a:alphaModFix/>
          </a:blip>
          <a:srcRect b="0" l="34680" r="6" t="0"/>
          <a:stretch/>
        </p:blipFill>
        <p:spPr>
          <a:xfrm>
            <a:off x="5314699" y="1287800"/>
            <a:ext cx="3181924" cy="4871649"/>
          </a:xfrm>
          <a:prstGeom prst="rect">
            <a:avLst/>
          </a:prstGeom>
          <a:noFill/>
          <a:ln>
            <a:noFill/>
          </a:ln>
        </p:spPr>
      </p:pic>
      <p:sp>
        <p:nvSpPr>
          <p:cNvPr id="1712" name="Google Shape;1712;p111"/>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AutoNum type="arabicPeriod"/>
            </a:pPr>
            <a:r>
              <a:rPr lang="zh-TW"/>
              <a:t>論文主題的選擇</a:t>
            </a:r>
            <a:endParaRPr/>
          </a:p>
          <a:p>
            <a:pPr indent="-368300" lvl="0" marL="457200" rtl="0" algn="l">
              <a:spcBef>
                <a:spcPts val="1000"/>
              </a:spcBef>
              <a:spcAft>
                <a:spcPts val="0"/>
              </a:spcAft>
              <a:buSzPts val="2200"/>
              <a:buAutoNum type="arabicPeriod"/>
            </a:pPr>
            <a:r>
              <a:rPr lang="zh-TW"/>
              <a:t>研究問題的擬定</a:t>
            </a:r>
            <a:endParaRPr/>
          </a:p>
          <a:p>
            <a:pPr indent="-368300" lvl="0" marL="457200" rtl="0" algn="l">
              <a:spcBef>
                <a:spcPts val="1000"/>
              </a:spcBef>
              <a:spcAft>
                <a:spcPts val="0"/>
              </a:spcAft>
              <a:buClr>
                <a:srgbClr val="FF0000"/>
              </a:buClr>
              <a:buSzPts val="2200"/>
              <a:buAutoNum type="arabicPeriod"/>
            </a:pPr>
            <a:r>
              <a:rPr lang="zh-TW">
                <a:solidFill>
                  <a:srgbClr val="FF0000"/>
                </a:solidFill>
              </a:rPr>
              <a:t>綜覽文獻與管理文獻</a:t>
            </a:r>
            <a:endParaRPr>
              <a:solidFill>
                <a:srgbClr val="FF0000"/>
              </a:solidFill>
            </a:endParaRPr>
          </a:p>
          <a:p>
            <a:pPr indent="-368300" lvl="0" marL="457200" rtl="0" algn="l">
              <a:spcBef>
                <a:spcPts val="1000"/>
              </a:spcBef>
              <a:spcAft>
                <a:spcPts val="0"/>
              </a:spcAft>
              <a:buClr>
                <a:srgbClr val="FF0000"/>
              </a:buClr>
              <a:buSzPts val="2200"/>
              <a:buAutoNum type="arabicPeriod"/>
            </a:pPr>
            <a:r>
              <a:rPr lang="zh-TW">
                <a:solidFill>
                  <a:srgbClr val="FF0000"/>
                </a:solidFill>
              </a:rPr>
              <a:t>細讀文獻：目的性閱讀</a:t>
            </a:r>
            <a:endParaRPr>
              <a:solidFill>
                <a:srgbClr val="FF0000"/>
              </a:solidFill>
            </a:endParaRPr>
          </a:p>
          <a:p>
            <a:pPr indent="-368300" lvl="0" marL="457200" rtl="0" algn="l">
              <a:spcBef>
                <a:spcPts val="1000"/>
              </a:spcBef>
              <a:spcAft>
                <a:spcPts val="1000"/>
              </a:spcAft>
              <a:buClr>
                <a:srgbClr val="FF0000"/>
              </a:buClr>
              <a:buSzPts val="2200"/>
              <a:buAutoNum type="arabicPeriod"/>
            </a:pPr>
            <a:r>
              <a:rPr lang="zh-TW">
                <a:solidFill>
                  <a:srgbClr val="FF0000"/>
                </a:solidFill>
              </a:rPr>
              <a:t>論文寫作：典範框架</a:t>
            </a:r>
            <a:endParaRPr>
              <a:solidFill>
                <a:srgbClr val="FF0000"/>
              </a:solidFill>
            </a:endParaRPr>
          </a:p>
        </p:txBody>
      </p:sp>
      <p:sp>
        <p:nvSpPr>
          <p:cNvPr id="1713" name="Google Shape;1713;p1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AI</a:t>
            </a:r>
            <a:r>
              <a:rPr lang="zh-TW"/>
              <a:t>導入研究流程</a:t>
            </a:r>
            <a:endParaRPr/>
          </a:p>
        </p:txBody>
      </p:sp>
      <p:sp>
        <p:nvSpPr>
          <p:cNvPr id="1714" name="Google Shape;1714;p1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15" name="Google Shape;1715;p11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16" name="Google Shape;1716;p11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717" name="Google Shape;1717;p111"/>
          <p:cNvSpPr/>
          <p:nvPr/>
        </p:nvSpPr>
        <p:spPr>
          <a:xfrm flipH="1" rot="10800000">
            <a:off x="4373600" y="3960325"/>
            <a:ext cx="10872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11"/>
          <p:cNvSpPr/>
          <p:nvPr/>
        </p:nvSpPr>
        <p:spPr>
          <a:xfrm rot="-611159">
            <a:off x="1068350" y="1408241"/>
            <a:ext cx="1862658" cy="609885"/>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變項式思考</a:t>
            </a:r>
            <a:endParaRPr sz="2400">
              <a:solidFill>
                <a:srgbClr val="FFFFFF"/>
              </a:solidFill>
            </a:endParaRPr>
          </a:p>
        </p:txBody>
      </p:sp>
      <p:sp>
        <p:nvSpPr>
          <p:cNvPr id="1719" name="Google Shape;1719;p111"/>
          <p:cNvSpPr/>
          <p:nvPr/>
        </p:nvSpPr>
        <p:spPr>
          <a:xfrm rot="800337">
            <a:off x="3396869" y="1519084"/>
            <a:ext cx="1159891" cy="609852"/>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關鍵字</a:t>
            </a:r>
            <a:endParaRPr sz="2400">
              <a:solidFill>
                <a:srgbClr val="FFFFFF"/>
              </a:solidFill>
            </a:endParaRPr>
          </a:p>
        </p:txBody>
      </p:sp>
      <p:sp>
        <p:nvSpPr>
          <p:cNvPr id="1720" name="Google Shape;1720;p111"/>
          <p:cNvSpPr/>
          <p:nvPr/>
        </p:nvSpPr>
        <p:spPr>
          <a:xfrm rot="-259265">
            <a:off x="520481" y="5201400"/>
            <a:ext cx="1086990" cy="60983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摘要</a:t>
            </a:r>
            <a:endParaRPr sz="2400">
              <a:solidFill>
                <a:srgbClr val="FFFFFF"/>
              </a:solidFill>
            </a:endParaRPr>
          </a:p>
        </p:txBody>
      </p:sp>
      <p:sp>
        <p:nvSpPr>
          <p:cNvPr id="1721" name="Google Shape;1721;p111"/>
          <p:cNvSpPr/>
          <p:nvPr/>
        </p:nvSpPr>
        <p:spPr>
          <a:xfrm rot="243059">
            <a:off x="1896283" y="5131512"/>
            <a:ext cx="1414133" cy="867776"/>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目的性</a:t>
            </a:r>
            <a:endParaRPr sz="2400">
              <a:solidFill>
                <a:srgbClr val="FFFFFF"/>
              </a:solidFill>
            </a:endParaRPr>
          </a:p>
          <a:p>
            <a:pPr indent="0" lvl="0" marL="0" rtl="0" algn="ctr">
              <a:spcBef>
                <a:spcPts val="0"/>
              </a:spcBef>
              <a:spcAft>
                <a:spcPts val="0"/>
              </a:spcAft>
              <a:buNone/>
            </a:pPr>
            <a:r>
              <a:rPr lang="zh-TW" sz="2400">
                <a:solidFill>
                  <a:srgbClr val="FFFFFF"/>
                </a:solidFill>
              </a:rPr>
              <a:t>閱讀</a:t>
            </a:r>
            <a:endParaRPr sz="2400">
              <a:solidFill>
                <a:srgbClr val="FFFFFF"/>
              </a:solidFill>
            </a:endParaRPr>
          </a:p>
        </p:txBody>
      </p:sp>
      <p:sp>
        <p:nvSpPr>
          <p:cNvPr id="1722" name="Google Shape;1722;p111"/>
          <p:cNvSpPr/>
          <p:nvPr/>
        </p:nvSpPr>
        <p:spPr>
          <a:xfrm rot="-310364">
            <a:off x="3831280" y="5133738"/>
            <a:ext cx="1434141" cy="863309"/>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心智圖</a:t>
            </a:r>
            <a:endParaRPr sz="2400">
              <a:solidFill>
                <a:srgbClr val="FFFFFF"/>
              </a:solidFill>
            </a:endParaRPr>
          </a:p>
          <a:p>
            <a:pPr indent="0" lvl="0" marL="0" rtl="0" algn="ctr">
              <a:spcBef>
                <a:spcPts val="0"/>
              </a:spcBef>
              <a:spcAft>
                <a:spcPts val="0"/>
              </a:spcAft>
              <a:buNone/>
            </a:pPr>
            <a:r>
              <a:rPr lang="zh-TW" sz="2400">
                <a:solidFill>
                  <a:srgbClr val="FFFFFF"/>
                </a:solidFill>
              </a:rPr>
              <a:t>大綱</a:t>
            </a:r>
            <a:endParaRPr sz="2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pic>
        <p:nvPicPr>
          <p:cNvPr id="1404" name="Google Shape;1404;p85"/>
          <p:cNvPicPr preferRelativeResize="0"/>
          <p:nvPr/>
        </p:nvPicPr>
        <p:blipFill>
          <a:blip r:embed="rId3">
            <a:alphaModFix/>
          </a:blip>
          <a:stretch>
            <a:fillRect/>
          </a:stretch>
        </p:blipFill>
        <p:spPr>
          <a:xfrm>
            <a:off x="923763" y="1967400"/>
            <a:ext cx="7296463" cy="4890600"/>
          </a:xfrm>
          <a:prstGeom prst="rect">
            <a:avLst/>
          </a:prstGeom>
          <a:noFill/>
          <a:ln>
            <a:noFill/>
          </a:ln>
        </p:spPr>
      </p:pic>
      <p:sp>
        <p:nvSpPr>
          <p:cNvPr id="1405" name="Google Shape;1405;p8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06" name="Google Shape;1406;p85"/>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用知識管理和AI輕鬆做研究！</a:t>
            </a:r>
            <a:endParaRPr/>
          </a:p>
        </p:txBody>
      </p:sp>
      <p:sp>
        <p:nvSpPr>
          <p:cNvPr id="1407" name="Google Shape;1407;p85"/>
          <p:cNvSpPr/>
          <p:nvPr/>
        </p:nvSpPr>
        <p:spPr>
          <a:xfrm>
            <a:off x="1338275" y="960300"/>
            <a:ext cx="2932500" cy="10071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1. 研究搜尋篇</a:t>
            </a:r>
            <a:endParaRPr sz="2400">
              <a:solidFill>
                <a:srgbClr val="FFFFFF"/>
              </a:solidFill>
            </a:endParaRPr>
          </a:p>
          <a:p>
            <a:pPr indent="0" lvl="0" marL="0" rtl="0" algn="ctr">
              <a:spcBef>
                <a:spcPts val="0"/>
              </a:spcBef>
              <a:spcAft>
                <a:spcPts val="0"/>
              </a:spcAft>
              <a:buNone/>
            </a:pPr>
            <a:r>
              <a:rPr lang="zh-TW" u="sng">
                <a:solidFill>
                  <a:srgbClr val="FFFFFF"/>
                </a:solidFill>
                <a:hlinkClick r:id="rId4">
                  <a:extLst>
                    <a:ext uri="{A12FA001-AC4F-418D-AE19-62706E023703}">
                      <ahyp:hlinkClr val="tx"/>
                    </a:ext>
                  </a:extLst>
                </a:hlinkClick>
              </a:rPr>
              <a:t>https://l.pulipuli.info/24/tnnua/1</a:t>
            </a:r>
            <a:r>
              <a:rPr lang="zh-TW">
                <a:solidFill>
                  <a:srgbClr val="FFFFFF"/>
                </a:solidFill>
              </a:rPr>
              <a:t> </a:t>
            </a:r>
            <a:endParaRPr>
              <a:solidFill>
                <a:srgbClr val="FFFFFF"/>
              </a:solidFill>
            </a:endParaRPr>
          </a:p>
        </p:txBody>
      </p:sp>
      <p:sp>
        <p:nvSpPr>
          <p:cNvPr id="1408" name="Google Shape;1408;p85"/>
          <p:cNvSpPr/>
          <p:nvPr/>
        </p:nvSpPr>
        <p:spPr>
          <a:xfrm>
            <a:off x="4806475" y="960300"/>
            <a:ext cx="2821800" cy="1007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2. 閱讀寫作篇</a:t>
            </a:r>
            <a:endParaRPr sz="2400"/>
          </a:p>
          <a:p>
            <a:pPr indent="0" lvl="0" marL="0" marR="0" rtl="0" algn="ctr">
              <a:lnSpc>
                <a:spcPct val="100000"/>
              </a:lnSpc>
              <a:spcBef>
                <a:spcPts val="0"/>
              </a:spcBef>
              <a:spcAft>
                <a:spcPts val="0"/>
              </a:spcAft>
              <a:buNone/>
            </a:pPr>
            <a:r>
              <a:rPr lang="zh-TW" u="sng">
                <a:solidFill>
                  <a:schemeClr val="hlink"/>
                </a:solidFill>
                <a:hlinkClick r:id="rId5"/>
              </a:rPr>
              <a:t>https://l.pulipuli.info/24/tnnua/2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112"/>
          <p:cNvSpPr/>
          <p:nvPr/>
        </p:nvSpPr>
        <p:spPr>
          <a:xfrm>
            <a:off x="3990725" y="1189050"/>
            <a:ext cx="1370400" cy="33276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8" name="Google Shape;1728;p112"/>
          <p:cNvPicPr preferRelativeResize="0"/>
          <p:nvPr/>
        </p:nvPicPr>
        <p:blipFill>
          <a:blip r:embed="rId3">
            <a:alphaModFix/>
          </a:blip>
          <a:stretch>
            <a:fillRect/>
          </a:stretch>
        </p:blipFill>
        <p:spPr>
          <a:xfrm>
            <a:off x="900088" y="0"/>
            <a:ext cx="7343930" cy="4922426"/>
          </a:xfrm>
          <a:prstGeom prst="rect">
            <a:avLst/>
          </a:prstGeom>
          <a:noFill/>
          <a:ln>
            <a:noFill/>
          </a:ln>
        </p:spPr>
      </p:pic>
      <p:sp>
        <p:nvSpPr>
          <p:cNvPr id="1729" name="Google Shape;1729;p112"/>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730" name="Google Shape;1730;p11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31" name="Google Shape;1731;p11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文獻蒐集</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1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737" name="Google Shape;1737;p11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38" name="Google Shape;1738;p11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你知道什麼叫做JFGI嗎？</a:t>
            </a:r>
            <a:endParaRPr/>
          </a:p>
        </p:txBody>
      </p:sp>
      <p:sp>
        <p:nvSpPr>
          <p:cNvPr id="1739" name="Google Shape;1739;p1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40" name="Google Shape;1740;p11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741" name="Google Shape;1741;p113"/>
          <p:cNvPicPr preferRelativeResize="0"/>
          <p:nvPr/>
        </p:nvPicPr>
        <p:blipFill>
          <a:blip r:embed="rId3">
            <a:alphaModFix/>
          </a:blip>
          <a:stretch>
            <a:fillRect/>
          </a:stretch>
        </p:blipFill>
        <p:spPr>
          <a:xfrm>
            <a:off x="1211450" y="643600"/>
            <a:ext cx="6721195" cy="47586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47" name="Google Shape;1747;p1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可惜，作研究可能不能只用Google</a:t>
            </a:r>
            <a:endParaRPr/>
          </a:p>
        </p:txBody>
      </p:sp>
      <p:sp>
        <p:nvSpPr>
          <p:cNvPr id="1748" name="Google Shape;1748;p1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49" name="Google Shape;1749;p1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50" name="Google Shape;1750;p1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51" name="Google Shape;1751;p114"/>
          <p:cNvPicPr preferRelativeResize="0"/>
          <p:nvPr/>
        </p:nvPicPr>
        <p:blipFill rotWithShape="1">
          <a:blip r:embed="rId3">
            <a:alphaModFix/>
          </a:blip>
          <a:srcRect b="23518" l="0" r="0" t="0"/>
          <a:stretch/>
        </p:blipFill>
        <p:spPr>
          <a:xfrm>
            <a:off x="715550" y="1969575"/>
            <a:ext cx="7713000" cy="3432626"/>
          </a:xfrm>
          <a:prstGeom prst="rect">
            <a:avLst/>
          </a:prstGeom>
          <a:noFill/>
          <a:ln>
            <a:noFill/>
          </a:ln>
        </p:spPr>
      </p:pic>
      <p:sp>
        <p:nvSpPr>
          <p:cNvPr id="1752" name="Google Shape;1752;p114"/>
          <p:cNvSpPr/>
          <p:nvPr/>
        </p:nvSpPr>
        <p:spPr>
          <a:xfrm>
            <a:off x="4571382" y="961633"/>
            <a:ext cx="1284900" cy="6261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t>JFGI</a:t>
            </a:r>
            <a:endParaRPr sz="2400"/>
          </a:p>
        </p:txBody>
      </p:sp>
      <p:sp>
        <p:nvSpPr>
          <p:cNvPr id="1753" name="Google Shape;1753;p114"/>
          <p:cNvSpPr/>
          <p:nvPr/>
        </p:nvSpPr>
        <p:spPr>
          <a:xfrm>
            <a:off x="3287718" y="935066"/>
            <a:ext cx="13944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關鍵字</a:t>
            </a:r>
            <a:endParaRPr sz="2400">
              <a:solidFill>
                <a:srgbClr val="FFFFFF"/>
              </a:solidFill>
            </a:endParaRPr>
          </a:p>
        </p:txBody>
      </p:sp>
      <p:sp>
        <p:nvSpPr>
          <p:cNvPr id="1754" name="Google Shape;1754;p114"/>
          <p:cNvSpPr/>
          <p:nvPr/>
        </p:nvSpPr>
        <p:spPr>
          <a:xfrm flipH="1" rot="5400000">
            <a:off x="4275050" y="1769270"/>
            <a:ext cx="5940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11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60" name="Google Shape;1760;p11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大學的心臟：圖書館</a:t>
            </a:r>
            <a:endParaRPr/>
          </a:p>
        </p:txBody>
      </p:sp>
      <p:sp>
        <p:nvSpPr>
          <p:cNvPr id="1761" name="Google Shape;1761;p1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62" name="Google Shape;1762;p1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63" name="Google Shape;1763;p11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64" name="Google Shape;1764;p115"/>
          <p:cNvPicPr preferRelativeResize="0"/>
          <p:nvPr/>
        </p:nvPicPr>
        <p:blipFill>
          <a:blip r:embed="rId3">
            <a:alphaModFix/>
          </a:blip>
          <a:stretch>
            <a:fillRect/>
          </a:stretch>
        </p:blipFill>
        <p:spPr>
          <a:xfrm>
            <a:off x="935249" y="1341325"/>
            <a:ext cx="7273508" cy="4758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1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70" name="Google Shape;1770;p1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「知識有價」的具體呈現</a:t>
            </a:r>
            <a:endParaRPr/>
          </a:p>
        </p:txBody>
      </p:sp>
      <p:sp>
        <p:nvSpPr>
          <p:cNvPr id="1771" name="Google Shape;1771;p1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72" name="Google Shape;1772;p1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73" name="Google Shape;1773;p1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74" name="Google Shape;1774;p116"/>
          <p:cNvPicPr preferRelativeResize="0"/>
          <p:nvPr/>
        </p:nvPicPr>
        <p:blipFill>
          <a:blip r:embed="rId3">
            <a:alphaModFix/>
          </a:blip>
          <a:stretch>
            <a:fillRect/>
          </a:stretch>
        </p:blipFill>
        <p:spPr>
          <a:xfrm>
            <a:off x="1212625" y="643600"/>
            <a:ext cx="6718755" cy="4758600"/>
          </a:xfrm>
          <a:prstGeom prst="rect">
            <a:avLst/>
          </a:prstGeom>
          <a:noFill/>
          <a:ln cap="flat" cmpd="sng" w="38100">
            <a:solidFill>
              <a:schemeClr val="dk2"/>
            </a:solidFill>
            <a:prstDash val="solid"/>
            <a:round/>
            <a:headEnd len="sm" w="sm" type="none"/>
            <a:tailEnd len="sm" w="sm" type="none"/>
          </a:ln>
        </p:spPr>
      </p:pic>
      <p:sp>
        <p:nvSpPr>
          <p:cNvPr id="1775" name="Google Shape;1775;p116"/>
          <p:cNvSpPr/>
          <p:nvPr/>
        </p:nvSpPr>
        <p:spPr>
          <a:xfrm>
            <a:off x="5357525" y="4273700"/>
            <a:ext cx="2441100" cy="367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76" name="Google Shape;1776;p116"/>
          <p:cNvSpPr/>
          <p:nvPr/>
        </p:nvSpPr>
        <p:spPr>
          <a:xfrm>
            <a:off x="3255075" y="4144550"/>
            <a:ext cx="1690200" cy="626100"/>
          </a:xfrm>
          <a:prstGeom prst="wedgeRoundRectCallout">
            <a:avLst>
              <a:gd fmla="val 84284" name="adj1"/>
              <a:gd fmla="val -458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1,390</a:t>
            </a:r>
            <a:r>
              <a:rPr lang="zh-TW" sz="2400">
                <a:solidFill>
                  <a:schemeClr val="dk1"/>
                </a:solidFill>
              </a:rPr>
              <a:t>NTD</a:t>
            </a:r>
            <a:endParaRPr sz="2400"/>
          </a:p>
        </p:txBody>
      </p:sp>
      <p:sp>
        <p:nvSpPr>
          <p:cNvPr id="1777" name="Google Shape;1777;p116"/>
          <p:cNvSpPr/>
          <p:nvPr/>
        </p:nvSpPr>
        <p:spPr>
          <a:xfrm>
            <a:off x="3848650" y="2858250"/>
            <a:ext cx="1749000" cy="944400"/>
          </a:xfrm>
          <a:prstGeom prst="wedgeRoundRectCallout">
            <a:avLst>
              <a:gd fmla="val 66717" name="adj1"/>
              <a:gd fmla="val 7957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請從圖書館進入</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11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83" name="Google Shape;1783;p11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外文資料庫的目錄</a:t>
            </a:r>
            <a:endParaRPr/>
          </a:p>
        </p:txBody>
      </p:sp>
      <p:sp>
        <p:nvSpPr>
          <p:cNvPr id="1784" name="Google Shape;1784;p1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85" name="Google Shape;1785;p1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86" name="Google Shape;1786;p11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87" name="Google Shape;1787;p117"/>
          <p:cNvPicPr preferRelativeResize="0"/>
          <p:nvPr/>
        </p:nvPicPr>
        <p:blipFill>
          <a:blip r:embed="rId3">
            <a:alphaModFix/>
          </a:blip>
          <a:stretch>
            <a:fillRect/>
          </a:stretch>
        </p:blipFill>
        <p:spPr>
          <a:xfrm>
            <a:off x="1209350" y="1355798"/>
            <a:ext cx="6725293" cy="47586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1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93" name="Google Shape;1793;p11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整合性跨域期刊資料庫</a:t>
            </a:r>
            <a:endParaRPr sz="2400"/>
          </a:p>
          <a:p>
            <a:pPr indent="0" lvl="0" marL="0" rtl="0" algn="ctr">
              <a:spcBef>
                <a:spcPts val="0"/>
              </a:spcBef>
              <a:spcAft>
                <a:spcPts val="0"/>
              </a:spcAft>
              <a:buNone/>
            </a:pPr>
            <a:r>
              <a:rPr lang="zh-TW"/>
              <a:t>Scopus</a:t>
            </a:r>
            <a:endParaRPr/>
          </a:p>
        </p:txBody>
      </p:sp>
      <p:sp>
        <p:nvSpPr>
          <p:cNvPr id="1794" name="Google Shape;1794;p1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95" name="Google Shape;1795;p11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96" name="Google Shape;1796;p1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797" name="Google Shape;1797;p118"/>
          <p:cNvPicPr preferRelativeResize="0"/>
          <p:nvPr/>
        </p:nvPicPr>
        <p:blipFill>
          <a:blip r:embed="rId3">
            <a:alphaModFix/>
          </a:blip>
          <a:stretch>
            <a:fillRect/>
          </a:stretch>
        </p:blipFill>
        <p:spPr>
          <a:xfrm>
            <a:off x="0" y="1201480"/>
            <a:ext cx="9144001" cy="506724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sp>
        <p:nvSpPr>
          <p:cNvPr id="1802" name="Google Shape;1802;p11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03" name="Google Shape;1803;p11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Google Scholar</a:t>
            </a:r>
            <a:endParaRPr/>
          </a:p>
        </p:txBody>
      </p:sp>
      <p:sp>
        <p:nvSpPr>
          <p:cNvPr id="1804" name="Google Shape;1804;p1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05" name="Google Shape;1805;p11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06" name="Google Shape;1806;p11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07" name="Google Shape;1807;p119"/>
          <p:cNvPicPr preferRelativeResize="0"/>
          <p:nvPr/>
        </p:nvPicPr>
        <p:blipFill>
          <a:blip r:embed="rId3">
            <a:alphaModFix/>
          </a:blip>
          <a:stretch>
            <a:fillRect/>
          </a:stretch>
        </p:blipFill>
        <p:spPr>
          <a:xfrm>
            <a:off x="1414275" y="1355800"/>
            <a:ext cx="6315651" cy="4758600"/>
          </a:xfrm>
          <a:prstGeom prst="rect">
            <a:avLst/>
          </a:prstGeom>
          <a:noFill/>
          <a:ln cap="flat" cmpd="sng" w="38100">
            <a:solidFill>
              <a:srgbClr val="E5DB29"/>
            </a:solidFill>
            <a:prstDash val="solid"/>
            <a:round/>
            <a:headEnd len="sm" w="sm" type="none"/>
            <a:tailEnd len="sm" w="sm" type="none"/>
          </a:ln>
        </p:spPr>
      </p:pic>
      <p:sp>
        <p:nvSpPr>
          <p:cNvPr id="1808" name="Google Shape;1808;p119"/>
          <p:cNvSpPr/>
          <p:nvPr/>
        </p:nvSpPr>
        <p:spPr>
          <a:xfrm>
            <a:off x="6124600" y="3446200"/>
            <a:ext cx="1244700" cy="610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09" name="Google Shape;1809;p119"/>
          <p:cNvSpPr/>
          <p:nvPr/>
        </p:nvSpPr>
        <p:spPr>
          <a:xfrm>
            <a:off x="5925850" y="4349825"/>
            <a:ext cx="2548500" cy="1360500"/>
          </a:xfrm>
          <a:prstGeom prst="wedgeRoundRectCallout">
            <a:avLst>
              <a:gd fmla="val -23456" name="adj1"/>
              <a:gd fmla="val -8557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t>可取得全文</a:t>
            </a:r>
            <a:endParaRPr sz="2400"/>
          </a:p>
          <a:p>
            <a:pPr indent="-381000" lvl="0" marL="457200" rtl="0" algn="l">
              <a:spcBef>
                <a:spcPts val="0"/>
              </a:spcBef>
              <a:spcAft>
                <a:spcPts val="0"/>
              </a:spcAft>
              <a:buSzPts val="2400"/>
              <a:buChar char="●"/>
            </a:pPr>
            <a:r>
              <a:rPr lang="zh-TW" sz="2400"/>
              <a:t>開放取用</a:t>
            </a:r>
            <a:endParaRPr sz="2400"/>
          </a:p>
          <a:p>
            <a:pPr indent="-381000" lvl="0" marL="457200" rtl="0" algn="l">
              <a:spcBef>
                <a:spcPts val="0"/>
              </a:spcBef>
              <a:spcAft>
                <a:spcPts val="0"/>
              </a:spcAft>
              <a:buSzPts val="2400"/>
              <a:buChar char="●"/>
            </a:pPr>
            <a:r>
              <a:rPr lang="zh-TW" sz="2400"/>
              <a:t>圖書館購買</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12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15" name="Google Shape;1815;p12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Airiti Library</a:t>
            </a:r>
            <a:endParaRPr/>
          </a:p>
          <a:p>
            <a:pPr indent="0" lvl="0" marL="0" rtl="0" algn="ctr">
              <a:spcBef>
                <a:spcPts val="0"/>
              </a:spcBef>
              <a:spcAft>
                <a:spcPts val="0"/>
              </a:spcAft>
              <a:buNone/>
            </a:pPr>
            <a:r>
              <a:rPr lang="zh-TW"/>
              <a:t>華藝線上圖書館</a:t>
            </a:r>
            <a:endParaRPr/>
          </a:p>
        </p:txBody>
      </p:sp>
      <p:sp>
        <p:nvSpPr>
          <p:cNvPr id="1816" name="Google Shape;1816;p12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17" name="Google Shape;1817;p12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18" name="Google Shape;1818;p12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19" name="Google Shape;1819;p120"/>
          <p:cNvPicPr preferRelativeResize="0"/>
          <p:nvPr/>
        </p:nvPicPr>
        <p:blipFill>
          <a:blip r:embed="rId3">
            <a:alphaModFix/>
          </a:blip>
          <a:stretch>
            <a:fillRect/>
          </a:stretch>
        </p:blipFill>
        <p:spPr>
          <a:xfrm>
            <a:off x="100" y="1226415"/>
            <a:ext cx="9144001" cy="50173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sp>
        <p:nvSpPr>
          <p:cNvPr id="1824" name="Google Shape;1824;p12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25" name="Google Shape;1825;p12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826" name="Google Shape;1826;p12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27" name="Google Shape;1827;p12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28" name="Google Shape;1828;p12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29" name="Google Shape;1829;p121"/>
          <p:cNvPicPr preferRelativeResize="0"/>
          <p:nvPr/>
        </p:nvPicPr>
        <p:blipFill rotWithShape="1">
          <a:blip r:embed="rId3">
            <a:alphaModFix/>
          </a:blip>
          <a:srcRect b="52068" l="0" r="0" t="0"/>
          <a:stretch/>
        </p:blipFill>
        <p:spPr>
          <a:xfrm>
            <a:off x="0" y="308874"/>
            <a:ext cx="9144001" cy="2824699"/>
          </a:xfrm>
          <a:prstGeom prst="rect">
            <a:avLst/>
          </a:prstGeom>
          <a:noFill/>
          <a:ln>
            <a:noFill/>
          </a:ln>
        </p:spPr>
      </p:pic>
      <p:pic>
        <p:nvPicPr>
          <p:cNvPr id="1830" name="Google Shape;1830;p121"/>
          <p:cNvPicPr preferRelativeResize="0"/>
          <p:nvPr/>
        </p:nvPicPr>
        <p:blipFill>
          <a:blip r:embed="rId4">
            <a:alphaModFix/>
          </a:blip>
          <a:stretch>
            <a:fillRect/>
          </a:stretch>
        </p:blipFill>
        <p:spPr>
          <a:xfrm>
            <a:off x="0" y="3607009"/>
            <a:ext cx="9144000" cy="2824681"/>
          </a:xfrm>
          <a:prstGeom prst="rect">
            <a:avLst/>
          </a:prstGeom>
          <a:noFill/>
          <a:ln>
            <a:noFill/>
          </a:ln>
        </p:spPr>
      </p:pic>
      <p:sp>
        <p:nvSpPr>
          <p:cNvPr id="1831" name="Google Shape;1831;p121"/>
          <p:cNvSpPr/>
          <p:nvPr/>
        </p:nvSpPr>
        <p:spPr>
          <a:xfrm rot="5400000">
            <a:off x="3749700" y="-2239425"/>
            <a:ext cx="1623300" cy="9122700"/>
          </a:xfrm>
          <a:prstGeom prst="rect">
            <a:avLst/>
          </a:prstGeom>
          <a:gradFill>
            <a:gsLst>
              <a:gs pos="0">
                <a:srgbClr val="FFFFFF">
                  <a:alpha val="0"/>
                </a:srgbClr>
              </a:gs>
              <a:gs pos="83000">
                <a:srgbClr val="FFFFFF"/>
              </a:gs>
              <a:gs pos="100000">
                <a:srgbClr val="FFFFFF"/>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1832" name="Google Shape;1832;p121"/>
          <p:cNvSpPr/>
          <p:nvPr/>
        </p:nvSpPr>
        <p:spPr>
          <a:xfrm flipH="1" rot="5400000">
            <a:off x="3749700" y="-142700"/>
            <a:ext cx="1623300" cy="9122700"/>
          </a:xfrm>
          <a:prstGeom prst="rect">
            <a:avLst/>
          </a:prstGeom>
          <a:gradFill>
            <a:gsLst>
              <a:gs pos="0">
                <a:srgbClr val="FFFFFF">
                  <a:alpha val="0"/>
                </a:srgbClr>
              </a:gs>
              <a:gs pos="83000">
                <a:srgbClr val="FFFFFF"/>
              </a:gs>
              <a:gs pos="100000">
                <a:srgbClr val="FFFFFF"/>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1833" name="Google Shape;1833;p121"/>
          <p:cNvPicPr preferRelativeResize="0"/>
          <p:nvPr/>
        </p:nvPicPr>
        <p:blipFill rotWithShape="1">
          <a:blip r:embed="rId5">
            <a:alphaModFix/>
          </a:blip>
          <a:srcRect b="16777" l="0" r="0" t="0"/>
          <a:stretch/>
        </p:blipFill>
        <p:spPr>
          <a:xfrm>
            <a:off x="6585350" y="3438825"/>
            <a:ext cx="1968099" cy="2992875"/>
          </a:xfrm>
          <a:prstGeom prst="rect">
            <a:avLst/>
          </a:prstGeom>
          <a:noFill/>
          <a:ln>
            <a:noFill/>
          </a:ln>
        </p:spPr>
      </p:pic>
      <p:sp>
        <p:nvSpPr>
          <p:cNvPr id="1834" name="Google Shape;1834;p121"/>
          <p:cNvSpPr/>
          <p:nvPr/>
        </p:nvSpPr>
        <p:spPr>
          <a:xfrm>
            <a:off x="4568671" y="4148181"/>
            <a:ext cx="1968000" cy="626100"/>
          </a:xfrm>
          <a:prstGeom prst="wedgeRoundRectCallout">
            <a:avLst>
              <a:gd fmla="val 53334" name="adj1"/>
              <a:gd fmla="val 76177"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990000"/>
                </a:solidFill>
              </a:rPr>
              <a:t>太多了吧...</a:t>
            </a:r>
            <a:endParaRPr sz="2400">
              <a:solidFill>
                <a:srgbClr val="990000"/>
              </a:solidFill>
            </a:endParaRPr>
          </a:p>
        </p:txBody>
      </p:sp>
      <p:sp>
        <p:nvSpPr>
          <p:cNvPr id="1835" name="Google Shape;1835;p121"/>
          <p:cNvSpPr/>
          <p:nvPr/>
        </p:nvSpPr>
        <p:spPr>
          <a:xfrm>
            <a:off x="5250801" y="1892623"/>
            <a:ext cx="2400000" cy="874200"/>
          </a:xfrm>
          <a:prstGeom prst="wedgeRoundRectCallout">
            <a:avLst>
              <a:gd fmla="val 33328" name="adj1"/>
              <a:gd fmla="val 108511"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990000"/>
                </a:solidFill>
              </a:rPr>
              <a:t>這不是我要的...</a:t>
            </a:r>
            <a:endParaRPr sz="2400">
              <a:solidFill>
                <a:srgbClr val="990000"/>
              </a:solidFill>
            </a:endParaRPr>
          </a:p>
        </p:txBody>
      </p:sp>
      <p:sp>
        <p:nvSpPr>
          <p:cNvPr id="1836" name="Google Shape;1836;p121"/>
          <p:cNvSpPr/>
          <p:nvPr/>
        </p:nvSpPr>
        <p:spPr>
          <a:xfrm flipH="1" rot="-9155545">
            <a:off x="4806046" y="1634143"/>
            <a:ext cx="666062" cy="524771"/>
          </a:xfrm>
          <a:prstGeom prst="leftArrow">
            <a:avLst>
              <a:gd fmla="val 50000" name="adj1"/>
              <a:gd fmla="val 50000" name="adj2"/>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21"/>
          <p:cNvSpPr/>
          <p:nvPr/>
        </p:nvSpPr>
        <p:spPr>
          <a:xfrm flipH="1" rot="7976220">
            <a:off x="4075502" y="4629982"/>
            <a:ext cx="665890" cy="524738"/>
          </a:xfrm>
          <a:prstGeom prst="leftArrow">
            <a:avLst>
              <a:gd fmla="val 50000" name="adj1"/>
              <a:gd fmla="val 50000" name="adj2"/>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86"/>
          <p:cNvSpPr/>
          <p:nvPr/>
        </p:nvSpPr>
        <p:spPr>
          <a:xfrm>
            <a:off x="1071775" y="1189050"/>
            <a:ext cx="1370400" cy="20133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8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15" name="Google Shape;1415;p86"/>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前言：現代研究的挑戰</a:t>
            </a:r>
            <a:endParaRPr b="1" sz="4200">
              <a:latin typeface="Outfit"/>
              <a:ea typeface="Outfit"/>
              <a:cs typeface="Outfit"/>
              <a:sym typeface="Outfit"/>
            </a:endParaRPr>
          </a:p>
        </p:txBody>
      </p:sp>
      <p:sp>
        <p:nvSpPr>
          <p:cNvPr id="1416" name="Google Shape;1416;p86"/>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417" name="Google Shape;1417;p86"/>
          <p:cNvPicPr preferRelativeResize="0"/>
          <p:nvPr/>
        </p:nvPicPr>
        <p:blipFill>
          <a:blip r:embed="rId3">
            <a:alphaModFix/>
          </a:blip>
          <a:stretch>
            <a:fillRect/>
          </a:stretch>
        </p:blipFill>
        <p:spPr>
          <a:xfrm>
            <a:off x="900088" y="0"/>
            <a:ext cx="7343930" cy="49224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22"/>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1843" name="Google Shape;1843;p122"/>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844" name="Google Shape;1844;p12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45" name="Google Shape;1845;p122"/>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Scopus</a:t>
            </a:r>
            <a:endParaRPr/>
          </a:p>
        </p:txBody>
      </p:sp>
      <p:pic>
        <p:nvPicPr>
          <p:cNvPr id="1846" name="Google Shape;1846;p122"/>
          <p:cNvPicPr preferRelativeResize="0"/>
          <p:nvPr/>
        </p:nvPicPr>
        <p:blipFill>
          <a:blip r:embed="rId3">
            <a:alphaModFix/>
          </a:blip>
          <a:stretch>
            <a:fillRect/>
          </a:stretch>
        </p:blipFill>
        <p:spPr>
          <a:xfrm>
            <a:off x="1556025" y="1735925"/>
            <a:ext cx="6031949" cy="3990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sp>
        <p:nvSpPr>
          <p:cNvPr id="1851" name="Google Shape;1851;p12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Scopus 的由來</a:t>
            </a:r>
            <a:endParaRPr/>
          </a:p>
          <a:p>
            <a:pPr indent="-355600" lvl="1" marL="914400" rtl="0" algn="l">
              <a:spcBef>
                <a:spcPts val="1000"/>
              </a:spcBef>
              <a:spcAft>
                <a:spcPts val="0"/>
              </a:spcAft>
              <a:buSzPts val="2000"/>
              <a:buChar char="○"/>
            </a:pPr>
            <a:r>
              <a:rPr lang="zh-TW"/>
              <a:t>學術研究重要的出版社Elsevier 所屬的資料庫</a:t>
            </a:r>
            <a:endParaRPr/>
          </a:p>
          <a:p>
            <a:pPr indent="-355600" lvl="1" marL="914400" rtl="0" algn="l">
              <a:spcBef>
                <a:spcPts val="0"/>
              </a:spcBef>
              <a:spcAft>
                <a:spcPts val="0"/>
              </a:spcAft>
              <a:buSzPts val="2000"/>
              <a:buChar char="○"/>
            </a:pPr>
            <a:r>
              <a:rPr lang="zh-TW"/>
              <a:t>主要為專家審查的學術論文摘要與參考文獻資料庫</a:t>
            </a:r>
            <a:endParaRPr/>
          </a:p>
          <a:p>
            <a:pPr indent="-368300" lvl="0" marL="457200" rtl="0" algn="l">
              <a:spcBef>
                <a:spcPts val="1000"/>
              </a:spcBef>
              <a:spcAft>
                <a:spcPts val="0"/>
              </a:spcAft>
              <a:buSzPts val="2200"/>
              <a:buChar char="●"/>
            </a:pPr>
            <a:r>
              <a:rPr lang="zh-TW"/>
              <a:t>Scopus 的收錄範圍</a:t>
            </a:r>
            <a:endParaRPr/>
          </a:p>
          <a:p>
            <a:pPr indent="-355600" lvl="1" marL="914400" rtl="0" algn="l">
              <a:spcBef>
                <a:spcPts val="1000"/>
              </a:spcBef>
              <a:spcAft>
                <a:spcPts val="0"/>
              </a:spcAft>
              <a:buSzPts val="2000"/>
              <a:buChar char="○"/>
            </a:pPr>
            <a:r>
              <a:rPr lang="zh-TW"/>
              <a:t>收錄超過24億份文獻：期刊和研討會文章、書籍、預印本</a:t>
            </a:r>
            <a:endParaRPr/>
          </a:p>
          <a:p>
            <a:pPr indent="-355600" lvl="1" marL="914400" rtl="0" algn="l">
              <a:spcBef>
                <a:spcPts val="0"/>
              </a:spcBef>
              <a:spcAft>
                <a:spcPts val="0"/>
              </a:spcAft>
              <a:buSzPts val="2000"/>
              <a:buChar char="○"/>
            </a:pPr>
            <a:r>
              <a:rPr lang="zh-TW"/>
              <a:t>近3萬種期刊系列出版品</a:t>
            </a:r>
            <a:endParaRPr/>
          </a:p>
          <a:p>
            <a:pPr indent="-355600" lvl="1" marL="914400" rtl="0" algn="l">
              <a:spcBef>
                <a:spcPts val="0"/>
              </a:spcBef>
              <a:spcAft>
                <a:spcPts val="0"/>
              </a:spcAft>
              <a:buSzPts val="2000"/>
              <a:buChar char="○"/>
            </a:pPr>
            <a:r>
              <a:rPr lang="zh-TW"/>
              <a:t>涵蓋來自 7千多家出版商</a:t>
            </a:r>
            <a:endParaRPr/>
          </a:p>
          <a:p>
            <a:pPr indent="-368300" lvl="0" marL="457200" rtl="0" algn="l">
              <a:spcBef>
                <a:spcPts val="1000"/>
              </a:spcBef>
              <a:spcAft>
                <a:spcPts val="0"/>
              </a:spcAft>
              <a:buSzPts val="2200"/>
              <a:buChar char="●"/>
            </a:pPr>
            <a:r>
              <a:rPr lang="zh-TW"/>
              <a:t>Scopus 的優勢</a:t>
            </a:r>
            <a:endParaRPr/>
          </a:p>
          <a:p>
            <a:pPr indent="-355600" lvl="1" marL="914400" rtl="0" algn="l">
              <a:spcBef>
                <a:spcPts val="1000"/>
              </a:spcBef>
              <a:spcAft>
                <a:spcPts val="0"/>
              </a:spcAft>
              <a:buSzPts val="2000"/>
              <a:buChar char="○"/>
            </a:pPr>
            <a:r>
              <a:rPr lang="zh-TW"/>
              <a:t>全球與地區性期刊、書籍、會議的全面收錄</a:t>
            </a:r>
            <a:endParaRPr/>
          </a:p>
          <a:p>
            <a:pPr indent="-355600" lvl="1" marL="914400" rtl="0" algn="l">
              <a:spcBef>
                <a:spcPts val="0"/>
              </a:spcBef>
              <a:spcAft>
                <a:spcPts val="0"/>
              </a:spcAft>
              <a:buSzPts val="2000"/>
              <a:buChar char="○"/>
            </a:pPr>
            <a:r>
              <a:rPr lang="zh-TW"/>
              <a:t>包含廣泛的文章類型，是最具代表性的綜合性文獻資料庫</a:t>
            </a:r>
            <a:endParaRPr/>
          </a:p>
        </p:txBody>
      </p:sp>
      <p:sp>
        <p:nvSpPr>
          <p:cNvPr id="1852" name="Google Shape;1852;p12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a:t>
            </a:r>
            <a:r>
              <a:rPr lang="zh-TW"/>
              <a:t>資料庫</a:t>
            </a:r>
            <a:r>
              <a:rPr lang="zh-TW"/>
              <a:t>簡介</a:t>
            </a:r>
            <a:endParaRPr/>
          </a:p>
        </p:txBody>
      </p:sp>
      <p:sp>
        <p:nvSpPr>
          <p:cNvPr id="1853" name="Google Shape;1853;p1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54" name="Google Shape;1854;p12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https://www.elsevier.com/zh-tw/products/scopus/content</a:t>
            </a:r>
            <a:r>
              <a:rPr lang="zh-TW"/>
              <a:t> </a:t>
            </a:r>
            <a:endParaRPr/>
          </a:p>
        </p:txBody>
      </p:sp>
      <p:sp>
        <p:nvSpPr>
          <p:cNvPr id="1855" name="Google Shape;1855;p12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2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61" name="Google Shape;1861;p12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a:t>
            </a:r>
            <a:r>
              <a:rPr lang="zh-TW"/>
              <a:t>分析搜尋結果(1/2)</a:t>
            </a:r>
            <a:endParaRPr/>
          </a:p>
        </p:txBody>
      </p:sp>
      <p:sp>
        <p:nvSpPr>
          <p:cNvPr id="1862" name="Google Shape;1862;p1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63" name="Google Shape;1863;p12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64" name="Google Shape;1864;p12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65" name="Google Shape;1865;p124"/>
          <p:cNvPicPr preferRelativeResize="0"/>
          <p:nvPr/>
        </p:nvPicPr>
        <p:blipFill>
          <a:blip r:embed="rId3">
            <a:alphaModFix/>
          </a:blip>
          <a:stretch>
            <a:fillRect/>
          </a:stretch>
        </p:blipFill>
        <p:spPr>
          <a:xfrm>
            <a:off x="0" y="1341332"/>
            <a:ext cx="9144000" cy="50015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12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71" name="Google Shape;1871;p12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Scopus分析搜尋結果(2/2)</a:t>
            </a:r>
            <a:endParaRPr/>
          </a:p>
        </p:txBody>
      </p:sp>
      <p:sp>
        <p:nvSpPr>
          <p:cNvPr id="1872" name="Google Shape;1872;p1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73" name="Google Shape;1873;p12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74" name="Google Shape;1874;p12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875" name="Google Shape;1875;p125"/>
          <p:cNvSpPr txBox="1"/>
          <p:nvPr/>
        </p:nvSpPr>
        <p:spPr>
          <a:xfrm>
            <a:off x="4307650" y="1341325"/>
            <a:ext cx="4344600" cy="47586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1000"/>
              </a:spcBef>
              <a:spcAft>
                <a:spcPts val="0"/>
              </a:spcAft>
              <a:buClr>
                <a:srgbClr val="000000"/>
              </a:buClr>
              <a:buSzPts val="2000"/>
              <a:buFont typeface="Lexend"/>
              <a:buChar char="●"/>
            </a:pPr>
            <a:r>
              <a:rPr b="1" lang="zh-TW" sz="2000">
                <a:solidFill>
                  <a:srgbClr val="000000"/>
                </a:solidFill>
                <a:highlight>
                  <a:srgbClr val="FFFF00"/>
                </a:highlight>
                <a:latin typeface="Lexend"/>
                <a:ea typeface="Lexend"/>
                <a:cs typeface="Lexend"/>
                <a:sym typeface="Lexend"/>
              </a:rPr>
              <a:t>Documents by year</a:t>
            </a:r>
            <a:endParaRPr b="1" sz="2000">
              <a:solidFill>
                <a:srgbClr val="000000"/>
              </a:solidFill>
              <a:highlight>
                <a:srgbClr val="FFFF00"/>
              </a:highlight>
              <a:latin typeface="Lexend"/>
              <a:ea typeface="Lexend"/>
              <a:cs typeface="Lexend"/>
              <a:sym typeface="Lexend"/>
            </a:endParaRPr>
          </a:p>
          <a:p>
            <a:pPr indent="-355600" lvl="0" marL="457200" rtl="0" algn="l">
              <a:lnSpc>
                <a:spcPct val="115000"/>
              </a:lnSpc>
              <a:spcBef>
                <a:spcPts val="1000"/>
              </a:spcBef>
              <a:spcAft>
                <a:spcPts val="0"/>
              </a:spcAft>
              <a:buClr>
                <a:srgbClr val="000000"/>
              </a:buClr>
              <a:buSzPts val="2000"/>
              <a:buFont typeface="Lexend Light"/>
              <a:buChar char="●"/>
            </a:pPr>
            <a:r>
              <a:rPr lang="zh-TW" sz="2000">
                <a:solidFill>
                  <a:srgbClr val="000000"/>
                </a:solidFill>
                <a:latin typeface="Lexend Light"/>
                <a:ea typeface="Lexend Light"/>
                <a:cs typeface="Lexend Light"/>
                <a:sym typeface="Lexend Light"/>
              </a:rPr>
              <a:t>Documents per year by source (publications)</a:t>
            </a:r>
            <a:endParaRPr sz="2000">
              <a:solidFill>
                <a:srgbClr val="000000"/>
              </a:solidFill>
              <a:latin typeface="Lexend Light"/>
              <a:ea typeface="Lexend Light"/>
              <a:cs typeface="Lexend Light"/>
              <a:sym typeface="Lexend Light"/>
            </a:endParaRPr>
          </a:p>
          <a:p>
            <a:pPr indent="-355600" lvl="0" marL="457200" rtl="0" algn="l">
              <a:lnSpc>
                <a:spcPct val="115000"/>
              </a:lnSpc>
              <a:spcBef>
                <a:spcPts val="1000"/>
              </a:spcBef>
              <a:spcAft>
                <a:spcPts val="0"/>
              </a:spcAft>
              <a:buClr>
                <a:srgbClr val="000000"/>
              </a:buClr>
              <a:buSzPts val="2000"/>
              <a:buFont typeface="Lexend"/>
              <a:buChar char="●"/>
            </a:pPr>
            <a:r>
              <a:rPr b="1" lang="zh-TW" sz="2000">
                <a:solidFill>
                  <a:srgbClr val="000000"/>
                </a:solidFill>
                <a:highlight>
                  <a:srgbClr val="FFFF00"/>
                </a:highlight>
                <a:latin typeface="Lexend"/>
                <a:ea typeface="Lexend"/>
                <a:cs typeface="Lexend"/>
                <a:sym typeface="Lexend"/>
              </a:rPr>
              <a:t>Documents by author</a:t>
            </a:r>
            <a:endParaRPr b="1" sz="2000">
              <a:solidFill>
                <a:srgbClr val="000000"/>
              </a:solidFill>
              <a:highlight>
                <a:srgbClr val="FFFF00"/>
              </a:highlight>
              <a:latin typeface="Lexend"/>
              <a:ea typeface="Lexend"/>
              <a:cs typeface="Lexend"/>
              <a:sym typeface="Lexend"/>
            </a:endParaRPr>
          </a:p>
          <a:p>
            <a:pPr indent="-355600" lvl="0" marL="457200" rtl="0" algn="l">
              <a:lnSpc>
                <a:spcPct val="115000"/>
              </a:lnSpc>
              <a:spcBef>
                <a:spcPts val="1000"/>
              </a:spcBef>
              <a:spcAft>
                <a:spcPts val="0"/>
              </a:spcAft>
              <a:buClr>
                <a:srgbClr val="000000"/>
              </a:buClr>
              <a:buSzPts val="2000"/>
              <a:buFont typeface="Lexend"/>
              <a:buChar char="●"/>
            </a:pPr>
            <a:r>
              <a:rPr b="1" lang="zh-TW" sz="2000">
                <a:solidFill>
                  <a:srgbClr val="000000"/>
                </a:solidFill>
                <a:highlight>
                  <a:srgbClr val="FFFF00"/>
                </a:highlight>
                <a:latin typeface="Lexend"/>
                <a:ea typeface="Lexend"/>
                <a:cs typeface="Lexend"/>
                <a:sym typeface="Lexend"/>
              </a:rPr>
              <a:t>Documents by affiliation</a:t>
            </a:r>
            <a:endParaRPr b="1" sz="2000">
              <a:solidFill>
                <a:srgbClr val="000000"/>
              </a:solidFill>
              <a:highlight>
                <a:srgbClr val="FFFF00"/>
              </a:highlight>
              <a:latin typeface="Lexend"/>
              <a:ea typeface="Lexend"/>
              <a:cs typeface="Lexend"/>
              <a:sym typeface="Lexend"/>
            </a:endParaRPr>
          </a:p>
          <a:p>
            <a:pPr indent="-355600" lvl="0" marL="457200" rtl="0" algn="l">
              <a:lnSpc>
                <a:spcPct val="115000"/>
              </a:lnSpc>
              <a:spcBef>
                <a:spcPts val="1000"/>
              </a:spcBef>
              <a:spcAft>
                <a:spcPts val="0"/>
              </a:spcAft>
              <a:buClr>
                <a:srgbClr val="000000"/>
              </a:buClr>
              <a:buSzPts val="2000"/>
              <a:buFont typeface="Lexend"/>
              <a:buChar char="●"/>
            </a:pPr>
            <a:r>
              <a:rPr b="1" lang="zh-TW" sz="2000">
                <a:solidFill>
                  <a:srgbClr val="000000"/>
                </a:solidFill>
                <a:highlight>
                  <a:srgbClr val="FFFF00"/>
                </a:highlight>
                <a:latin typeface="Lexend"/>
                <a:ea typeface="Lexend"/>
                <a:cs typeface="Lexend"/>
                <a:sym typeface="Lexend"/>
              </a:rPr>
              <a:t>Documents by country/territory</a:t>
            </a:r>
            <a:endParaRPr b="1" sz="2000">
              <a:solidFill>
                <a:srgbClr val="000000"/>
              </a:solidFill>
              <a:highlight>
                <a:srgbClr val="FFFF00"/>
              </a:highlight>
              <a:latin typeface="Lexend"/>
              <a:ea typeface="Lexend"/>
              <a:cs typeface="Lexend"/>
              <a:sym typeface="Lexend"/>
            </a:endParaRPr>
          </a:p>
          <a:p>
            <a:pPr indent="-355600" lvl="0" marL="457200" rtl="0" algn="l">
              <a:lnSpc>
                <a:spcPct val="115000"/>
              </a:lnSpc>
              <a:spcBef>
                <a:spcPts val="1000"/>
              </a:spcBef>
              <a:spcAft>
                <a:spcPts val="0"/>
              </a:spcAft>
              <a:buClr>
                <a:srgbClr val="000000"/>
              </a:buClr>
              <a:buSzPts val="2000"/>
              <a:buFont typeface="Lexend Light"/>
              <a:buChar char="●"/>
            </a:pPr>
            <a:r>
              <a:rPr lang="zh-TW" sz="2000">
                <a:solidFill>
                  <a:srgbClr val="000000"/>
                </a:solidFill>
                <a:latin typeface="Lexend Light"/>
                <a:ea typeface="Lexend Light"/>
                <a:cs typeface="Lexend Light"/>
                <a:sym typeface="Lexend Light"/>
              </a:rPr>
              <a:t>Documents by type</a:t>
            </a:r>
            <a:endParaRPr sz="2000">
              <a:solidFill>
                <a:srgbClr val="000000"/>
              </a:solidFill>
              <a:latin typeface="Lexend Light"/>
              <a:ea typeface="Lexend Light"/>
              <a:cs typeface="Lexend Light"/>
              <a:sym typeface="Lexend Light"/>
            </a:endParaRPr>
          </a:p>
          <a:p>
            <a:pPr indent="-355600" lvl="0" marL="457200" rtl="0" algn="l">
              <a:lnSpc>
                <a:spcPct val="115000"/>
              </a:lnSpc>
              <a:spcBef>
                <a:spcPts val="1000"/>
              </a:spcBef>
              <a:spcAft>
                <a:spcPts val="0"/>
              </a:spcAft>
              <a:buClr>
                <a:srgbClr val="000000"/>
              </a:buClr>
              <a:buSzPts val="2000"/>
              <a:buFont typeface="Lexend"/>
              <a:buChar char="●"/>
            </a:pPr>
            <a:r>
              <a:rPr b="1" lang="zh-TW" sz="2000">
                <a:solidFill>
                  <a:srgbClr val="000000"/>
                </a:solidFill>
                <a:highlight>
                  <a:srgbClr val="FFFF00"/>
                </a:highlight>
                <a:latin typeface="Lexend"/>
                <a:ea typeface="Lexend"/>
                <a:cs typeface="Lexend"/>
                <a:sym typeface="Lexend"/>
              </a:rPr>
              <a:t>Documents by subject area</a:t>
            </a:r>
            <a:endParaRPr b="1" sz="2000">
              <a:solidFill>
                <a:srgbClr val="000000"/>
              </a:solidFill>
              <a:highlight>
                <a:srgbClr val="FFFF00"/>
              </a:highlight>
              <a:latin typeface="Lexend"/>
              <a:ea typeface="Lexend"/>
              <a:cs typeface="Lexend"/>
              <a:sym typeface="Lexend"/>
            </a:endParaRPr>
          </a:p>
          <a:p>
            <a:pPr indent="-355600" lvl="0" marL="457200" rtl="0" algn="l">
              <a:lnSpc>
                <a:spcPct val="115000"/>
              </a:lnSpc>
              <a:spcBef>
                <a:spcPts val="1000"/>
              </a:spcBef>
              <a:spcAft>
                <a:spcPts val="1000"/>
              </a:spcAft>
              <a:buClr>
                <a:srgbClr val="000000"/>
              </a:buClr>
              <a:buSzPts val="2000"/>
              <a:buFont typeface="Lexend Light"/>
              <a:buChar char="●"/>
            </a:pPr>
            <a:r>
              <a:rPr lang="zh-TW" sz="2000">
                <a:solidFill>
                  <a:srgbClr val="000000"/>
                </a:solidFill>
                <a:latin typeface="Lexend Light"/>
                <a:ea typeface="Lexend Light"/>
                <a:cs typeface="Lexend Light"/>
                <a:sym typeface="Lexend Light"/>
              </a:rPr>
              <a:t>Documents by funding sponsor</a:t>
            </a:r>
            <a:endParaRPr sz="2000">
              <a:solidFill>
                <a:srgbClr val="000000"/>
              </a:solidFill>
              <a:latin typeface="Lexend Light"/>
              <a:ea typeface="Lexend Light"/>
              <a:cs typeface="Lexend Light"/>
              <a:sym typeface="Lexend Light"/>
            </a:endParaRPr>
          </a:p>
        </p:txBody>
      </p:sp>
      <p:pic>
        <p:nvPicPr>
          <p:cNvPr id="1876" name="Google Shape;1876;p125"/>
          <p:cNvPicPr preferRelativeResize="0"/>
          <p:nvPr/>
        </p:nvPicPr>
        <p:blipFill rotWithShape="1">
          <a:blip r:embed="rId3">
            <a:alphaModFix/>
          </a:blip>
          <a:srcRect b="0" l="20280" r="19110" t="0"/>
          <a:stretch/>
        </p:blipFill>
        <p:spPr>
          <a:xfrm>
            <a:off x="311050" y="1455175"/>
            <a:ext cx="3996601" cy="4530925"/>
          </a:xfrm>
          <a:prstGeom prst="rect">
            <a:avLst/>
          </a:prstGeom>
          <a:noFill/>
          <a:ln cap="flat" cmpd="sng" w="38100">
            <a:solidFill>
              <a:srgbClr val="E5DB29"/>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126"/>
          <p:cNvSpPr txBox="1"/>
          <p:nvPr>
            <p:ph idx="1" type="body"/>
          </p:nvPr>
        </p:nvSpPr>
        <p:spPr>
          <a:xfrm>
            <a:off x="715550" y="1341321"/>
            <a:ext cx="7713000" cy="4758600"/>
          </a:xfrm>
          <a:prstGeom prst="rect">
            <a:avLst/>
          </a:prstGeom>
        </p:spPr>
        <p:txBody>
          <a:bodyPr anchorCtr="0" anchor="b" bIns="91425" lIns="91425" spcFirstLastPara="1" rIns="91425" wrap="square" tIns="91425">
            <a:noAutofit/>
          </a:bodyPr>
          <a:lstStyle/>
          <a:p>
            <a:pPr indent="0" lvl="0" marL="0" rtl="0" algn="ctr">
              <a:spcBef>
                <a:spcPts val="1000"/>
              </a:spcBef>
              <a:spcAft>
                <a:spcPts val="1000"/>
              </a:spcAft>
              <a:buNone/>
            </a:pPr>
            <a:r>
              <a:rPr lang="zh-TW"/>
              <a:t>拓展你所知道的關鍵字！</a:t>
            </a:r>
            <a:endParaRPr/>
          </a:p>
        </p:txBody>
      </p:sp>
      <p:sp>
        <p:nvSpPr>
          <p:cNvPr id="1882" name="Google Shape;1882;p12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Scopus主題凸顯</a:t>
            </a:r>
            <a:endParaRPr/>
          </a:p>
        </p:txBody>
      </p:sp>
      <p:sp>
        <p:nvSpPr>
          <p:cNvPr id="1883" name="Google Shape;1883;p1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84" name="Google Shape;1884;p12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https://blog.scopus.com/posts/what-s-new-on-scopus-topics-of-prominence-have-arrived-and-more</a:t>
            </a:r>
            <a:r>
              <a:rPr lang="zh-TW"/>
              <a:t> </a:t>
            </a:r>
            <a:endParaRPr/>
          </a:p>
        </p:txBody>
      </p:sp>
      <p:sp>
        <p:nvSpPr>
          <p:cNvPr id="1885" name="Google Shape;1885;p12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86" name="Google Shape;1886;p126"/>
          <p:cNvPicPr preferRelativeResize="0"/>
          <p:nvPr/>
        </p:nvPicPr>
        <p:blipFill>
          <a:blip r:embed="rId4">
            <a:alphaModFix/>
          </a:blip>
          <a:stretch>
            <a:fillRect/>
          </a:stretch>
        </p:blipFill>
        <p:spPr>
          <a:xfrm>
            <a:off x="100" y="1238541"/>
            <a:ext cx="9143999" cy="438091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2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892" name="Google Shape;1892;p12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 AI (1/3)</a:t>
            </a:r>
            <a:endParaRPr/>
          </a:p>
        </p:txBody>
      </p:sp>
      <p:sp>
        <p:nvSpPr>
          <p:cNvPr id="1893" name="Google Shape;1893;p1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94" name="Google Shape;1894;p12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https://lib.ntut.edu.tw/public/images/2023105102219.pdf</a:t>
            </a:r>
            <a:r>
              <a:rPr lang="zh-TW"/>
              <a:t> </a:t>
            </a:r>
            <a:endParaRPr/>
          </a:p>
        </p:txBody>
      </p:sp>
      <p:sp>
        <p:nvSpPr>
          <p:cNvPr id="1895" name="Google Shape;1895;p12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896" name="Google Shape;1896;p127"/>
          <p:cNvPicPr preferRelativeResize="0"/>
          <p:nvPr/>
        </p:nvPicPr>
        <p:blipFill>
          <a:blip r:embed="rId4">
            <a:alphaModFix/>
          </a:blip>
          <a:stretch>
            <a:fillRect/>
          </a:stretch>
        </p:blipFill>
        <p:spPr>
          <a:xfrm>
            <a:off x="1458175" y="1341325"/>
            <a:ext cx="6227850" cy="47586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p12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02" name="Google Shape;1902;p12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 AI (2/3)</a:t>
            </a:r>
            <a:endParaRPr/>
          </a:p>
        </p:txBody>
      </p:sp>
      <p:sp>
        <p:nvSpPr>
          <p:cNvPr id="1903" name="Google Shape;1903;p1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04" name="Google Shape;1904;p12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dk1"/>
                </a:solidFill>
                <a:hlinkClick r:id="rId3">
                  <a:extLst>
                    <a:ext uri="{A12FA001-AC4F-418D-AE19-62706E023703}">
                      <ahyp:hlinkClr val="tx"/>
                    </a:ext>
                  </a:extLst>
                </a:hlinkClick>
              </a:rPr>
              <a:t>https://lib.ntut.edu.tw/public/images/2023105102219.pdf</a:t>
            </a:r>
            <a:r>
              <a:rPr lang="zh-TW"/>
              <a:t> </a:t>
            </a:r>
            <a:endParaRPr/>
          </a:p>
        </p:txBody>
      </p:sp>
      <p:sp>
        <p:nvSpPr>
          <p:cNvPr id="1905" name="Google Shape;1905;p12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06" name="Google Shape;1906;p128"/>
          <p:cNvPicPr preferRelativeResize="0"/>
          <p:nvPr/>
        </p:nvPicPr>
        <p:blipFill rotWithShape="1">
          <a:blip r:embed="rId4">
            <a:alphaModFix/>
          </a:blip>
          <a:srcRect b="0" l="0" r="20172" t="0"/>
          <a:stretch/>
        </p:blipFill>
        <p:spPr>
          <a:xfrm>
            <a:off x="4172500" y="1341325"/>
            <a:ext cx="4971500" cy="4758600"/>
          </a:xfrm>
          <a:prstGeom prst="rect">
            <a:avLst/>
          </a:prstGeom>
          <a:noFill/>
          <a:ln cap="flat" cmpd="sng" w="38100">
            <a:solidFill>
              <a:schemeClr val="dk2"/>
            </a:solidFill>
            <a:prstDash val="solid"/>
            <a:round/>
            <a:headEnd len="sm" w="sm" type="none"/>
            <a:tailEnd len="sm" w="sm" type="none"/>
          </a:ln>
        </p:spPr>
      </p:pic>
      <p:sp>
        <p:nvSpPr>
          <p:cNvPr id="1907" name="Google Shape;1907;p128"/>
          <p:cNvSpPr/>
          <p:nvPr/>
        </p:nvSpPr>
        <p:spPr>
          <a:xfrm>
            <a:off x="618850" y="1967698"/>
            <a:ext cx="3255300" cy="1781400"/>
          </a:xfrm>
          <a:prstGeom prst="wedgeRoundRectCallout">
            <a:avLst>
              <a:gd fmla="val 80715" name="adj1"/>
              <a:gd fmla="val 440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t>1. </a:t>
            </a:r>
            <a:r>
              <a:rPr b="1" lang="zh-TW" sz="2400"/>
              <a:t>輸入自然語言</a:t>
            </a:r>
            <a:r>
              <a:rPr b="1" lang="zh-TW" sz="2400"/>
              <a:t>查</a:t>
            </a:r>
            <a:r>
              <a:rPr b="1" lang="zh-TW" sz="2400"/>
              <a:t>詢</a:t>
            </a:r>
            <a:endParaRPr b="1" sz="2400"/>
          </a:p>
          <a:p>
            <a:pPr indent="0" lvl="0" marL="0" rtl="0" algn="ctr">
              <a:spcBef>
                <a:spcPts val="1000"/>
              </a:spcBef>
              <a:spcAft>
                <a:spcPts val="0"/>
              </a:spcAft>
              <a:buNone/>
            </a:pPr>
            <a:r>
              <a:rPr lang="zh-TW" sz="1800"/>
              <a:t>研究人員能夠以自然對話的方式查詢任何關於研究主題的問題。</a:t>
            </a:r>
            <a:endParaRPr sz="1800"/>
          </a:p>
        </p:txBody>
      </p:sp>
      <p:sp>
        <p:nvSpPr>
          <p:cNvPr id="1908" name="Google Shape;1908;p128"/>
          <p:cNvSpPr/>
          <p:nvPr/>
        </p:nvSpPr>
        <p:spPr>
          <a:xfrm>
            <a:off x="618850" y="4014150"/>
            <a:ext cx="3255300" cy="1989000"/>
          </a:xfrm>
          <a:prstGeom prst="wedgeRoundRectCallout">
            <a:avLst>
              <a:gd fmla="val 78316" name="adj1"/>
              <a:gd fmla="val -39439"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1000"/>
              </a:spcBef>
              <a:spcAft>
                <a:spcPts val="0"/>
              </a:spcAft>
              <a:buNone/>
            </a:pPr>
            <a:r>
              <a:rPr b="1" lang="zh-TW" sz="2400"/>
              <a:t>2. 查看生成的結果摘要並列出Scopus 參考文獻</a:t>
            </a:r>
            <a:endParaRPr b="1" sz="2400"/>
          </a:p>
          <a:p>
            <a:pPr indent="0" lvl="0" marL="0" rtl="0" algn="ctr">
              <a:spcBef>
                <a:spcPts val="1000"/>
              </a:spcBef>
              <a:spcAft>
                <a:spcPts val="0"/>
              </a:spcAft>
              <a:buNone/>
            </a:pPr>
            <a:r>
              <a:rPr lang="zh-TW" sz="1800"/>
              <a:t>提升引用來源透明度和信任度</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12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14" name="Google Shape;1914;p12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Scopus AI (3/3)</a:t>
            </a:r>
            <a:endParaRPr/>
          </a:p>
        </p:txBody>
      </p:sp>
      <p:sp>
        <p:nvSpPr>
          <p:cNvPr id="1915" name="Google Shape;1915;p1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16" name="Google Shape;1916;p12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dk1"/>
                </a:solidFill>
                <a:hlinkClick r:id="rId3">
                  <a:extLst>
                    <a:ext uri="{A12FA001-AC4F-418D-AE19-62706E023703}">
                      <ahyp:hlinkClr val="tx"/>
                    </a:ext>
                  </a:extLst>
                </a:hlinkClick>
              </a:rPr>
              <a:t>https://lib.ntut.edu.tw/public/images/2023105102219.pdf</a:t>
            </a:r>
            <a:endParaRPr/>
          </a:p>
        </p:txBody>
      </p:sp>
      <p:sp>
        <p:nvSpPr>
          <p:cNvPr id="1917" name="Google Shape;1917;p12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18" name="Google Shape;1918;p129"/>
          <p:cNvPicPr preferRelativeResize="0"/>
          <p:nvPr/>
        </p:nvPicPr>
        <p:blipFill rotWithShape="1">
          <a:blip r:embed="rId4">
            <a:alphaModFix/>
          </a:blip>
          <a:srcRect b="0" l="0" r="0" t="23681"/>
          <a:stretch/>
        </p:blipFill>
        <p:spPr>
          <a:xfrm>
            <a:off x="1458175" y="1341325"/>
            <a:ext cx="6227850" cy="3631675"/>
          </a:xfrm>
          <a:prstGeom prst="rect">
            <a:avLst/>
          </a:prstGeom>
          <a:noFill/>
          <a:ln cap="flat" cmpd="sng" w="38100">
            <a:solidFill>
              <a:schemeClr val="dk2"/>
            </a:solidFill>
            <a:prstDash val="solid"/>
            <a:round/>
            <a:headEnd len="sm" w="sm" type="none"/>
            <a:tailEnd len="sm" w="sm" type="none"/>
          </a:ln>
        </p:spPr>
      </p:pic>
      <p:sp>
        <p:nvSpPr>
          <p:cNvPr id="1919" name="Google Shape;1919;p129"/>
          <p:cNvSpPr/>
          <p:nvPr/>
        </p:nvSpPr>
        <p:spPr>
          <a:xfrm>
            <a:off x="301775" y="4746750"/>
            <a:ext cx="3759900" cy="1781400"/>
          </a:xfrm>
          <a:prstGeom prst="wedgeRoundRectCallout">
            <a:avLst>
              <a:gd fmla="val 34426" name="adj1"/>
              <a:gd fmla="val -7502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1000"/>
              </a:spcBef>
              <a:spcAft>
                <a:spcPts val="0"/>
              </a:spcAft>
              <a:buNone/>
            </a:pPr>
            <a:r>
              <a:rPr b="1" lang="zh-TW" sz="2400">
                <a:solidFill>
                  <a:schemeClr val="dk1"/>
                </a:solidFill>
              </a:rPr>
              <a:t>3. 深入相關查詢，</a:t>
            </a:r>
            <a:endParaRPr b="1" sz="2400">
              <a:solidFill>
                <a:schemeClr val="dk1"/>
              </a:solidFill>
            </a:endParaRPr>
          </a:p>
          <a:p>
            <a:pPr indent="0" lvl="0" marL="0" rtl="0" algn="ctr">
              <a:spcBef>
                <a:spcPts val="1000"/>
              </a:spcBef>
              <a:spcAft>
                <a:spcPts val="0"/>
              </a:spcAft>
              <a:buClr>
                <a:schemeClr val="dk1"/>
              </a:buClr>
              <a:buSzPts val="1100"/>
              <a:buFont typeface="Arial"/>
              <a:buNone/>
            </a:pPr>
            <a:r>
              <a:rPr b="1" lang="zh-TW" sz="2400">
                <a:solidFill>
                  <a:schemeClr val="dk1"/>
                </a:solidFill>
              </a:rPr>
              <a:t>發現新觀點</a:t>
            </a:r>
            <a:endParaRPr b="1" sz="2400">
              <a:solidFill>
                <a:schemeClr val="dk1"/>
              </a:solidFill>
            </a:endParaRPr>
          </a:p>
          <a:p>
            <a:pPr indent="0" lvl="0" marL="0" rtl="0" algn="ctr">
              <a:spcBef>
                <a:spcPts val="1000"/>
              </a:spcBef>
              <a:spcAft>
                <a:spcPts val="0"/>
              </a:spcAft>
              <a:buNone/>
            </a:pPr>
            <a:r>
              <a:rPr lang="zh-TW" sz="1800">
                <a:solidFill>
                  <a:schemeClr val="dk1"/>
                </a:solidFill>
              </a:rPr>
              <a:t>探索各種研究主題隱藏的資訊。</a:t>
            </a:r>
            <a:endParaRPr sz="1800"/>
          </a:p>
        </p:txBody>
      </p:sp>
      <p:sp>
        <p:nvSpPr>
          <p:cNvPr id="1920" name="Google Shape;1920;p129"/>
          <p:cNvSpPr/>
          <p:nvPr/>
        </p:nvSpPr>
        <p:spPr>
          <a:xfrm>
            <a:off x="4306450" y="4746750"/>
            <a:ext cx="3759900" cy="1781400"/>
          </a:xfrm>
          <a:prstGeom prst="wedgeRoundRectCallout">
            <a:avLst>
              <a:gd fmla="val -3397" name="adj1"/>
              <a:gd fmla="val -9376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1000"/>
              </a:spcBef>
              <a:spcAft>
                <a:spcPts val="0"/>
              </a:spcAft>
              <a:buNone/>
            </a:pPr>
            <a:r>
              <a:rPr b="1" lang="zh-TW" sz="2400">
                <a:solidFill>
                  <a:schemeClr val="dk1"/>
                </a:solidFill>
              </a:rPr>
              <a:t>4.</a:t>
            </a:r>
            <a:r>
              <a:rPr b="1" lang="zh-TW" sz="2400">
                <a:solidFill>
                  <a:schemeClr val="dk1"/>
                </a:solidFill>
              </a:rPr>
              <a:t> </a:t>
            </a:r>
            <a:r>
              <a:rPr b="1" lang="zh-TW" sz="2400">
                <a:solidFill>
                  <a:schemeClr val="dk1"/>
                </a:solidFill>
              </a:rPr>
              <a:t>查看視覺化圖</a:t>
            </a:r>
            <a:endParaRPr b="1" sz="2400">
              <a:solidFill>
                <a:schemeClr val="dk1"/>
              </a:solidFill>
            </a:endParaRPr>
          </a:p>
          <a:p>
            <a:pPr indent="0" lvl="0" marL="0" rtl="0" algn="ctr">
              <a:spcBef>
                <a:spcPts val="1000"/>
              </a:spcBef>
              <a:spcAft>
                <a:spcPts val="0"/>
              </a:spcAft>
              <a:buNone/>
            </a:pPr>
            <a:r>
              <a:rPr lang="zh-TW" sz="1800">
                <a:solidFill>
                  <a:schemeClr val="dk1"/>
                </a:solidFill>
              </a:rPr>
              <a:t>透過圖形綜覽概述，以新的視角檢視研究主題的相互關聯</a:t>
            </a:r>
            <a:endParaRPr sz="18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13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26" name="Google Shape;1926;p130"/>
          <p:cNvSpPr txBox="1"/>
          <p:nvPr>
            <p:ph type="title"/>
          </p:nvPr>
        </p:nvSpPr>
        <p:spPr>
          <a:xfrm>
            <a:off x="715550" y="57073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我們沒有買Scopus  QAQ</a:t>
            </a:r>
            <a:endParaRPr/>
          </a:p>
        </p:txBody>
      </p:sp>
      <p:sp>
        <p:nvSpPr>
          <p:cNvPr id="1927" name="Google Shape;1927;p1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28" name="Google Shape;1928;p13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929" name="Google Shape;1929;p13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30" name="Google Shape;1930;p130"/>
          <p:cNvPicPr preferRelativeResize="0"/>
          <p:nvPr/>
        </p:nvPicPr>
        <p:blipFill rotWithShape="1">
          <a:blip r:embed="rId3">
            <a:alphaModFix/>
          </a:blip>
          <a:srcRect b="5624" l="0" r="0" t="0"/>
          <a:stretch/>
        </p:blipFill>
        <p:spPr>
          <a:xfrm>
            <a:off x="1994725" y="439800"/>
            <a:ext cx="5154650" cy="5267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131"/>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1936" name="Google Shape;1936;p131"/>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937" name="Google Shape;1937;p13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38" name="Google Shape;1938;p131"/>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 Semantic Scholar </a:t>
            </a:r>
            <a:endParaRPr/>
          </a:p>
        </p:txBody>
      </p:sp>
      <p:pic>
        <p:nvPicPr>
          <p:cNvPr id="1939" name="Google Shape;1939;p131"/>
          <p:cNvPicPr preferRelativeResize="0"/>
          <p:nvPr/>
        </p:nvPicPr>
        <p:blipFill>
          <a:blip r:embed="rId3">
            <a:alphaModFix/>
          </a:blip>
          <a:stretch>
            <a:fillRect/>
          </a:stretch>
        </p:blipFill>
        <p:spPr>
          <a:xfrm>
            <a:off x="0" y="1463300"/>
            <a:ext cx="9144001" cy="44794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87"/>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23" name="Google Shape;1423;p87"/>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研究：站在巨人的肩膀上</a:t>
            </a:r>
            <a:endParaRPr/>
          </a:p>
        </p:txBody>
      </p:sp>
      <p:sp>
        <p:nvSpPr>
          <p:cNvPr id="1424" name="Google Shape;1424;p8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25" name="Google Shape;1425;p8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26" name="Google Shape;1426;p8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427" name="Google Shape;1427;p87"/>
          <p:cNvPicPr preferRelativeResize="0"/>
          <p:nvPr/>
        </p:nvPicPr>
        <p:blipFill>
          <a:blip r:embed="rId3">
            <a:alphaModFix/>
          </a:blip>
          <a:stretch>
            <a:fillRect/>
          </a:stretch>
        </p:blipFill>
        <p:spPr>
          <a:xfrm>
            <a:off x="2192750" y="643600"/>
            <a:ext cx="4758600" cy="4758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3" name="Shape 1943"/>
        <p:cNvGrpSpPr/>
        <p:nvPr/>
      </p:nvGrpSpPr>
      <p:grpSpPr>
        <a:xfrm>
          <a:off x="0" y="0"/>
          <a:ext cx="0" cy="0"/>
          <a:chOff x="0" y="0"/>
          <a:chExt cx="0" cy="0"/>
        </a:xfrm>
      </p:grpSpPr>
      <p:sp>
        <p:nvSpPr>
          <p:cNvPr id="1944" name="Google Shape;1944;p132"/>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關於</a:t>
            </a:r>
            <a:r>
              <a:rPr lang="zh-TW"/>
              <a:t>Semantic Scholar</a:t>
            </a:r>
            <a:endParaRPr/>
          </a:p>
          <a:p>
            <a:pPr indent="-355600" lvl="1" marL="914400" rtl="0" algn="l">
              <a:spcBef>
                <a:spcPts val="1000"/>
              </a:spcBef>
              <a:spcAft>
                <a:spcPts val="0"/>
              </a:spcAft>
              <a:buSzPts val="2000"/>
              <a:buChar char="○"/>
            </a:pPr>
            <a:r>
              <a:rPr lang="zh-TW"/>
              <a:t>大規模學術文獻資料庫</a:t>
            </a:r>
            <a:endParaRPr/>
          </a:p>
          <a:p>
            <a:pPr indent="-355600" lvl="1" marL="914400" rtl="0" algn="l">
              <a:spcBef>
                <a:spcPts val="1000"/>
              </a:spcBef>
              <a:spcAft>
                <a:spcPts val="0"/>
              </a:spcAft>
              <a:buSzPts val="2000"/>
              <a:buChar char="○"/>
            </a:pPr>
            <a:r>
              <a:rPr lang="zh-TW"/>
              <a:t>包含來自多學科領域的學術論文，利用 AI 技術提供深度數據分析</a:t>
            </a:r>
            <a:endParaRPr/>
          </a:p>
          <a:p>
            <a:pPr indent="-368300" lvl="0" marL="457200" rtl="0" algn="l">
              <a:spcBef>
                <a:spcPts val="1000"/>
              </a:spcBef>
              <a:spcAft>
                <a:spcPts val="0"/>
              </a:spcAft>
              <a:buSzPts val="2200"/>
              <a:buChar char="●"/>
            </a:pPr>
            <a:r>
              <a:rPr lang="zh-TW"/>
              <a:t>主要功能</a:t>
            </a:r>
            <a:endParaRPr/>
          </a:p>
          <a:p>
            <a:pPr indent="-355600" lvl="1" marL="914400" rtl="0" algn="l">
              <a:spcBef>
                <a:spcPts val="1000"/>
              </a:spcBef>
              <a:spcAft>
                <a:spcPts val="0"/>
              </a:spcAft>
              <a:buSzPts val="2000"/>
              <a:buChar char="○"/>
            </a:pPr>
            <a:r>
              <a:rPr lang="zh-TW"/>
              <a:t>學術文獻資料庫：收錄數以千萬計的學術論文，涵蓋醫學、計算機科學、社會科學等多個學科</a:t>
            </a:r>
            <a:endParaRPr/>
          </a:p>
          <a:p>
            <a:pPr indent="-355600" lvl="1" marL="914400" rtl="0" algn="l">
              <a:spcBef>
                <a:spcPts val="1000"/>
              </a:spcBef>
              <a:spcAft>
                <a:spcPts val="1200"/>
              </a:spcAft>
              <a:buSzPts val="2000"/>
              <a:buChar char="○"/>
            </a:pPr>
            <a:r>
              <a:rPr lang="zh-TW"/>
              <a:t>AI 支援的文獻分析：通過自然語言處理技術，提供精確的文獻搜索、引用分析及相關文獻推薦</a:t>
            </a:r>
            <a:endParaRPr/>
          </a:p>
        </p:txBody>
      </p:sp>
      <p:sp>
        <p:nvSpPr>
          <p:cNvPr id="1945" name="Google Shape;1945;p13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946" name="Google Shape;1946;p13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 Semantic Scholar簡介</a:t>
            </a:r>
            <a:endParaRPr/>
          </a:p>
        </p:txBody>
      </p:sp>
      <p:sp>
        <p:nvSpPr>
          <p:cNvPr id="1947" name="Google Shape;1947;p1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48" name="Google Shape;1948;p13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13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54" name="Google Shape;1954;p1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 Semantic Scholar搜尋</a:t>
            </a:r>
            <a:endParaRPr/>
          </a:p>
        </p:txBody>
      </p:sp>
      <p:sp>
        <p:nvSpPr>
          <p:cNvPr id="1955" name="Google Shape;1955;p1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56" name="Google Shape;1956;p13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957" name="Google Shape;1957;p13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58" name="Google Shape;1958;p133"/>
          <p:cNvPicPr preferRelativeResize="0"/>
          <p:nvPr/>
        </p:nvPicPr>
        <p:blipFill>
          <a:blip r:embed="rId3">
            <a:alphaModFix/>
          </a:blip>
          <a:stretch>
            <a:fillRect/>
          </a:stretch>
        </p:blipFill>
        <p:spPr>
          <a:xfrm>
            <a:off x="715500" y="1099925"/>
            <a:ext cx="7712999" cy="5288477"/>
          </a:xfrm>
          <a:prstGeom prst="rect">
            <a:avLst/>
          </a:prstGeom>
          <a:noFill/>
          <a:ln>
            <a:noFill/>
          </a:ln>
        </p:spPr>
      </p:pic>
      <p:sp>
        <p:nvSpPr>
          <p:cNvPr id="1959" name="Google Shape;1959;p133"/>
          <p:cNvSpPr/>
          <p:nvPr/>
        </p:nvSpPr>
        <p:spPr>
          <a:xfrm>
            <a:off x="5547300" y="3976531"/>
            <a:ext cx="2681400" cy="1220700"/>
          </a:xfrm>
          <a:prstGeom prst="wedgeRoundRectCallout">
            <a:avLst>
              <a:gd fmla="val -63898" name="adj1"/>
              <a:gd fmla="val 2188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AI對文章內容</a:t>
            </a:r>
            <a:endParaRPr sz="2400">
              <a:solidFill>
                <a:srgbClr val="FFFFFF"/>
              </a:solidFill>
            </a:endParaRPr>
          </a:p>
          <a:p>
            <a:pPr indent="0" lvl="0" marL="0" rtl="0" algn="ctr">
              <a:spcBef>
                <a:spcPts val="0"/>
              </a:spcBef>
              <a:spcAft>
                <a:spcPts val="0"/>
              </a:spcAft>
              <a:buNone/>
            </a:pPr>
            <a:r>
              <a:rPr lang="zh-TW" sz="2400">
                <a:solidFill>
                  <a:srgbClr val="FFFFFF"/>
                </a:solidFill>
              </a:rPr>
              <a:t>進行的摘要</a:t>
            </a:r>
            <a:endParaRPr sz="2400">
              <a:solidFill>
                <a:srgbClr val="FFFFFF"/>
              </a:solidFill>
            </a:endParaRPr>
          </a:p>
        </p:txBody>
      </p:sp>
      <p:sp>
        <p:nvSpPr>
          <p:cNvPr id="1960" name="Google Shape;1960;p133"/>
          <p:cNvSpPr/>
          <p:nvPr/>
        </p:nvSpPr>
        <p:spPr>
          <a:xfrm>
            <a:off x="5128850" y="1668550"/>
            <a:ext cx="3182400" cy="1220700"/>
          </a:xfrm>
          <a:prstGeom prst="wedgeRoundRectCallout">
            <a:avLst>
              <a:gd fmla="val -65828" name="adj1"/>
              <a:gd fmla="val 4364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重要作者</a:t>
            </a:r>
            <a:endParaRPr sz="2400">
              <a:solidFill>
                <a:srgbClr val="FFFFFF"/>
              </a:solidFill>
            </a:endParaRPr>
          </a:p>
          <a:p>
            <a:pPr indent="0" lvl="0" marL="0" rtl="0" algn="ctr">
              <a:spcBef>
                <a:spcPts val="0"/>
              </a:spcBef>
              <a:spcAft>
                <a:spcPts val="0"/>
              </a:spcAft>
              <a:buNone/>
            </a:pPr>
            <a:r>
              <a:rPr lang="zh-TW" sz="1800">
                <a:solidFill>
                  <a:srgbClr val="FFFFFF"/>
                </a:solidFill>
              </a:rPr>
              <a:t>高生產力：發表數量眾多</a:t>
            </a:r>
            <a:endParaRPr sz="1800">
              <a:solidFill>
                <a:srgbClr val="FFFFFF"/>
              </a:solidFill>
            </a:endParaRPr>
          </a:p>
          <a:p>
            <a:pPr indent="0" lvl="0" marL="0" rtl="0" algn="ctr">
              <a:spcBef>
                <a:spcPts val="0"/>
              </a:spcBef>
              <a:spcAft>
                <a:spcPts val="0"/>
              </a:spcAft>
              <a:buNone/>
            </a:pPr>
            <a:r>
              <a:rPr lang="zh-TW" sz="1800">
                <a:solidFill>
                  <a:srgbClr val="FFFFFF"/>
                </a:solidFill>
              </a:rPr>
              <a:t>高影響力：被引用數量較多</a:t>
            </a:r>
            <a:endParaRPr sz="1800">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13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66" name="Google Shape;1966;p13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 Semantic Scholar文章詳情</a:t>
            </a:r>
            <a:endParaRPr/>
          </a:p>
        </p:txBody>
      </p:sp>
      <p:sp>
        <p:nvSpPr>
          <p:cNvPr id="1967" name="Google Shape;1967;p1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68" name="Google Shape;1968;p13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969" name="Google Shape;1969;p13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70" name="Google Shape;1970;p134"/>
          <p:cNvPicPr preferRelativeResize="0"/>
          <p:nvPr/>
        </p:nvPicPr>
        <p:blipFill>
          <a:blip r:embed="rId3">
            <a:alphaModFix/>
          </a:blip>
          <a:stretch>
            <a:fillRect/>
          </a:stretch>
        </p:blipFill>
        <p:spPr>
          <a:xfrm>
            <a:off x="0" y="1116707"/>
            <a:ext cx="9143999" cy="5411436"/>
          </a:xfrm>
          <a:prstGeom prst="rect">
            <a:avLst/>
          </a:prstGeom>
          <a:noFill/>
          <a:ln>
            <a:noFill/>
          </a:ln>
        </p:spPr>
      </p:pic>
      <p:sp>
        <p:nvSpPr>
          <p:cNvPr id="1971" name="Google Shape;1971;p134"/>
          <p:cNvSpPr/>
          <p:nvPr/>
        </p:nvSpPr>
        <p:spPr>
          <a:xfrm>
            <a:off x="4011500" y="1494525"/>
            <a:ext cx="2971500" cy="840900"/>
          </a:xfrm>
          <a:prstGeom prst="wedgeRoundRectCallout">
            <a:avLst>
              <a:gd fmla="val 43049" name="adj1"/>
              <a:gd fmla="val 8158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引用分析</a:t>
            </a:r>
            <a:endParaRPr sz="2400">
              <a:solidFill>
                <a:srgbClr val="FFFFFF"/>
              </a:solidFill>
            </a:endParaRPr>
          </a:p>
          <a:p>
            <a:pPr indent="0" lvl="0" marL="0" rtl="0" algn="ctr">
              <a:spcBef>
                <a:spcPts val="0"/>
              </a:spcBef>
              <a:spcAft>
                <a:spcPts val="0"/>
              </a:spcAft>
              <a:buNone/>
            </a:pPr>
            <a:r>
              <a:rPr lang="zh-TW" sz="1800">
                <a:solidFill>
                  <a:srgbClr val="FFFFFF"/>
                </a:solidFill>
              </a:rPr>
              <a:t>可以追尋相關文獻</a:t>
            </a:r>
            <a:endParaRPr sz="18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13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77" name="Google Shape;1977;p13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 Semantic Scholar相關論文</a:t>
            </a:r>
            <a:endParaRPr/>
          </a:p>
        </p:txBody>
      </p:sp>
      <p:sp>
        <p:nvSpPr>
          <p:cNvPr id="1978" name="Google Shape;1978;p1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79" name="Google Shape;1979;p13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980" name="Google Shape;1980;p13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981" name="Google Shape;1981;p135"/>
          <p:cNvPicPr preferRelativeResize="0"/>
          <p:nvPr/>
        </p:nvPicPr>
        <p:blipFill>
          <a:blip r:embed="rId3">
            <a:alphaModFix/>
          </a:blip>
          <a:stretch>
            <a:fillRect/>
          </a:stretch>
        </p:blipFill>
        <p:spPr>
          <a:xfrm>
            <a:off x="0" y="960985"/>
            <a:ext cx="9144000" cy="5519281"/>
          </a:xfrm>
          <a:prstGeom prst="rect">
            <a:avLst/>
          </a:prstGeom>
          <a:noFill/>
          <a:ln>
            <a:noFill/>
          </a:ln>
        </p:spPr>
      </p:pic>
      <p:sp>
        <p:nvSpPr>
          <p:cNvPr id="1982" name="Google Shape;1982;p135"/>
          <p:cNvSpPr/>
          <p:nvPr/>
        </p:nvSpPr>
        <p:spPr>
          <a:xfrm>
            <a:off x="2236850" y="4881553"/>
            <a:ext cx="4842900" cy="974400"/>
          </a:xfrm>
          <a:prstGeom prst="roundRect">
            <a:avLst>
              <a:gd fmla="val 16667"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基於論文內容找尋相關的其他論文：可能是類似的研究方法或對象</a:t>
            </a:r>
            <a:endParaRPr sz="2400">
              <a:solidFill>
                <a:srgbClr val="FFFFFF"/>
              </a:solidFill>
            </a:endParaRPr>
          </a:p>
        </p:txBody>
      </p:sp>
      <p:sp>
        <p:nvSpPr>
          <p:cNvPr id="1983" name="Google Shape;1983;p135"/>
          <p:cNvSpPr/>
          <p:nvPr/>
        </p:nvSpPr>
        <p:spPr>
          <a:xfrm>
            <a:off x="7317525" y="1387125"/>
            <a:ext cx="1542300" cy="435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sp>
        <p:nvSpPr>
          <p:cNvPr id="1988" name="Google Shape;1988;p13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1989" name="Google Shape;1989;p13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990" name="Google Shape;1990;p13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91" name="Google Shape;1991;p13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Connected Papers</a:t>
            </a:r>
            <a:endParaRPr/>
          </a:p>
        </p:txBody>
      </p:sp>
      <p:pic>
        <p:nvPicPr>
          <p:cNvPr id="1992" name="Google Shape;1992;p136"/>
          <p:cNvPicPr preferRelativeResize="0"/>
          <p:nvPr/>
        </p:nvPicPr>
        <p:blipFill rotWithShape="1">
          <a:blip r:embed="rId3">
            <a:alphaModFix/>
          </a:blip>
          <a:srcRect b="19878" l="0" r="0" t="0"/>
          <a:stretch/>
        </p:blipFill>
        <p:spPr>
          <a:xfrm>
            <a:off x="0" y="1500700"/>
            <a:ext cx="9144001" cy="41038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sp>
        <p:nvSpPr>
          <p:cNvPr id="1997" name="Google Shape;1997;p13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關於Connected Papers</a:t>
            </a:r>
            <a:endParaRPr/>
          </a:p>
          <a:p>
            <a:pPr indent="-355600" lvl="1" marL="914400" rtl="0" algn="l">
              <a:spcBef>
                <a:spcPts val="0"/>
              </a:spcBef>
              <a:spcAft>
                <a:spcPts val="0"/>
              </a:spcAft>
              <a:buSzPts val="2000"/>
              <a:buChar char="○"/>
            </a:pPr>
            <a:r>
              <a:rPr lang="zh-TW"/>
              <a:t>一個專為研究者設計的工具，用於探索學術論文之間的關聯</a:t>
            </a:r>
            <a:endParaRPr/>
          </a:p>
          <a:p>
            <a:pPr indent="-355600" lvl="1" marL="914400" rtl="0" algn="l">
              <a:spcBef>
                <a:spcPts val="0"/>
              </a:spcBef>
              <a:spcAft>
                <a:spcPts val="0"/>
              </a:spcAft>
              <a:buSzPts val="2000"/>
              <a:buChar char="○"/>
            </a:pPr>
            <a:r>
              <a:rPr lang="zh-TW"/>
              <a:t>資料來源來自於Semantic Scholar Paper Corpus</a:t>
            </a:r>
            <a:endParaRPr/>
          </a:p>
          <a:p>
            <a:pPr indent="-368300" lvl="0" marL="457200" rtl="0" algn="l">
              <a:spcBef>
                <a:spcPts val="0"/>
              </a:spcBef>
              <a:spcAft>
                <a:spcPts val="0"/>
              </a:spcAft>
              <a:buSzPts val="2200"/>
              <a:buChar char="●"/>
            </a:pPr>
            <a:r>
              <a:rPr lang="zh-TW"/>
              <a:t>主要功能</a:t>
            </a:r>
            <a:endParaRPr/>
          </a:p>
          <a:p>
            <a:pPr indent="-355600" lvl="1" marL="914400" rtl="0" algn="l">
              <a:spcBef>
                <a:spcPts val="0"/>
              </a:spcBef>
              <a:spcAft>
                <a:spcPts val="0"/>
              </a:spcAft>
              <a:buSzPts val="2000"/>
              <a:buChar char="○"/>
            </a:pPr>
            <a:r>
              <a:rPr lang="zh-TW"/>
              <a:t>關聯圖視覺化：根據引用和被引用關係生成關聯圖，直觀呈現論文之間的聯繫</a:t>
            </a:r>
            <a:endParaRPr/>
          </a:p>
          <a:p>
            <a:pPr indent="-355600" lvl="1" marL="914400" rtl="0" algn="l">
              <a:spcBef>
                <a:spcPts val="0"/>
              </a:spcBef>
              <a:spcAft>
                <a:spcPts val="0"/>
              </a:spcAft>
              <a:buSzPts val="2000"/>
              <a:buChar char="○"/>
            </a:pPr>
            <a:r>
              <a:rPr lang="zh-TW"/>
              <a:t>相關性探索：幫助使用者發現與某篇論文高度相關的其他研究工作</a:t>
            </a:r>
            <a:endParaRPr/>
          </a:p>
          <a:p>
            <a:pPr indent="-355600" lvl="1" marL="914400" rtl="0" algn="l">
              <a:spcBef>
                <a:spcPts val="0"/>
              </a:spcBef>
              <a:spcAft>
                <a:spcPts val="0"/>
              </a:spcAft>
              <a:buSzPts val="2000"/>
              <a:buChar char="○"/>
            </a:pPr>
            <a:r>
              <a:rPr lang="zh-TW"/>
              <a:t>研究脈絡理解：提供研究領域內核心論文和重要研究的全面概覽</a:t>
            </a:r>
            <a:endParaRPr/>
          </a:p>
          <a:p>
            <a:pPr indent="-368300" lvl="0" marL="457200" rtl="0" algn="l">
              <a:spcBef>
                <a:spcPts val="0"/>
              </a:spcBef>
              <a:spcAft>
                <a:spcPts val="0"/>
              </a:spcAft>
              <a:buSzPts val="2200"/>
              <a:buChar char="●"/>
            </a:pPr>
            <a:r>
              <a:rPr lang="zh-TW"/>
              <a:t>使用優勢</a:t>
            </a:r>
            <a:endParaRPr/>
          </a:p>
          <a:p>
            <a:pPr indent="-355600" lvl="1" marL="914400" rtl="0" algn="l">
              <a:spcBef>
                <a:spcPts val="0"/>
              </a:spcBef>
              <a:spcAft>
                <a:spcPts val="0"/>
              </a:spcAft>
              <a:buSzPts val="2000"/>
              <a:buChar char="○"/>
            </a:pPr>
            <a:r>
              <a:rPr lang="zh-TW"/>
              <a:t>便於快速了解某一研究領域的核心文獻，減少查找和理解相關文獻的時間</a:t>
            </a:r>
            <a:endParaRPr/>
          </a:p>
        </p:txBody>
      </p:sp>
      <p:sp>
        <p:nvSpPr>
          <p:cNvPr id="1998" name="Google Shape;1998;p13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999" name="Google Shape;1999;p13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Papers簡介</a:t>
            </a:r>
            <a:endParaRPr/>
          </a:p>
        </p:txBody>
      </p:sp>
      <p:sp>
        <p:nvSpPr>
          <p:cNvPr id="2000" name="Google Shape;2000;p1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01" name="Google Shape;2001;p13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p13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07" name="Google Shape;2007;p13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Papers搜尋</a:t>
            </a:r>
            <a:endParaRPr/>
          </a:p>
        </p:txBody>
      </p:sp>
      <p:sp>
        <p:nvSpPr>
          <p:cNvPr id="2008" name="Google Shape;2008;p1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09" name="Google Shape;2009;p1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10" name="Google Shape;2010;p13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011" name="Google Shape;2011;p138"/>
          <p:cNvPicPr preferRelativeResize="0"/>
          <p:nvPr/>
        </p:nvPicPr>
        <p:blipFill>
          <a:blip r:embed="rId3">
            <a:alphaModFix/>
          </a:blip>
          <a:stretch>
            <a:fillRect/>
          </a:stretch>
        </p:blipFill>
        <p:spPr>
          <a:xfrm>
            <a:off x="0" y="1129060"/>
            <a:ext cx="9144000" cy="5212080"/>
          </a:xfrm>
          <a:prstGeom prst="rect">
            <a:avLst/>
          </a:prstGeom>
          <a:noFill/>
          <a:ln>
            <a:noFill/>
          </a:ln>
        </p:spPr>
      </p:pic>
      <p:sp>
        <p:nvSpPr>
          <p:cNvPr id="2012" name="Google Shape;2012;p138"/>
          <p:cNvSpPr/>
          <p:nvPr/>
        </p:nvSpPr>
        <p:spPr>
          <a:xfrm>
            <a:off x="5045050" y="1341331"/>
            <a:ext cx="2681400" cy="1220700"/>
          </a:xfrm>
          <a:prstGeom prst="wedgeRoundRectCallout">
            <a:avLst>
              <a:gd fmla="val -28667" name="adj1"/>
              <a:gd fmla="val 6445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資料來自 Semantic Scholar</a:t>
            </a:r>
            <a:endParaRPr sz="240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3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18" name="Google Shape;2018;p139"/>
          <p:cNvSpPr txBox="1"/>
          <p:nvPr>
            <p:ph type="title"/>
          </p:nvPr>
        </p:nvSpPr>
        <p:spPr>
          <a:xfrm>
            <a:off x="1417750" y="143600"/>
            <a:ext cx="6893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Papers關聯圖視覺化(1/3)</a:t>
            </a:r>
            <a:endParaRPr/>
          </a:p>
        </p:txBody>
      </p:sp>
      <p:sp>
        <p:nvSpPr>
          <p:cNvPr id="2019" name="Google Shape;2019;p1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20" name="Google Shape;2020;p1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21" name="Google Shape;2021;p13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022" name="Google Shape;2022;p139"/>
          <p:cNvPicPr preferRelativeResize="0"/>
          <p:nvPr/>
        </p:nvPicPr>
        <p:blipFill>
          <a:blip r:embed="rId3">
            <a:alphaModFix/>
          </a:blip>
          <a:stretch>
            <a:fillRect/>
          </a:stretch>
        </p:blipFill>
        <p:spPr>
          <a:xfrm>
            <a:off x="0" y="1296020"/>
            <a:ext cx="9144001" cy="5090010"/>
          </a:xfrm>
          <a:prstGeom prst="rect">
            <a:avLst/>
          </a:prstGeom>
          <a:noFill/>
          <a:ln>
            <a:noFill/>
          </a:ln>
        </p:spPr>
      </p:pic>
      <p:sp>
        <p:nvSpPr>
          <p:cNvPr id="2023" name="Google Shape;2023;p139"/>
          <p:cNvSpPr/>
          <p:nvPr/>
        </p:nvSpPr>
        <p:spPr>
          <a:xfrm>
            <a:off x="1729900" y="5010350"/>
            <a:ext cx="2992500" cy="679200"/>
          </a:xfrm>
          <a:prstGeom prst="wedgeRoundRectCallout">
            <a:avLst>
              <a:gd fmla="val 18574" name="adj1"/>
              <a:gd fmla="val -12876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目前檢索的錨點文獻</a:t>
            </a:r>
            <a:endParaRPr sz="2400">
              <a:solidFill>
                <a:srgbClr val="FFFFFF"/>
              </a:solidFill>
            </a:endParaRPr>
          </a:p>
        </p:txBody>
      </p:sp>
      <p:sp>
        <p:nvSpPr>
          <p:cNvPr id="2024" name="Google Shape;2024;p139"/>
          <p:cNvSpPr/>
          <p:nvPr/>
        </p:nvSpPr>
        <p:spPr>
          <a:xfrm>
            <a:off x="5733150" y="5010350"/>
            <a:ext cx="1762500" cy="894900"/>
          </a:xfrm>
          <a:prstGeom prst="wedgeRoundRectCallout">
            <a:avLst>
              <a:gd fmla="val -40848" name="adj1"/>
              <a:gd fmla="val 703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用顏色深淺表示年份</a:t>
            </a:r>
            <a:endParaRPr sz="2400">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140"/>
          <p:cNvSpPr txBox="1"/>
          <p:nvPr>
            <p:ph idx="1" type="body"/>
          </p:nvPr>
        </p:nvSpPr>
        <p:spPr>
          <a:xfrm>
            <a:off x="715550" y="3807998"/>
            <a:ext cx="7713000" cy="22920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相關性的計算方式</a:t>
            </a:r>
            <a:endParaRPr/>
          </a:p>
          <a:p>
            <a:pPr indent="-368300" lvl="0" marL="457200" rtl="0" algn="l">
              <a:spcBef>
                <a:spcPts val="1000"/>
              </a:spcBef>
              <a:spcAft>
                <a:spcPts val="0"/>
              </a:spcAft>
              <a:buSzPts val="2200"/>
              <a:buChar char="●"/>
            </a:pPr>
            <a:r>
              <a:rPr lang="zh-TW"/>
              <a:t>共同引用(Co-citation)：指兩篇文獻被同一第三方文獻引用的現象</a:t>
            </a:r>
            <a:endParaRPr/>
          </a:p>
          <a:p>
            <a:pPr indent="-368300" lvl="0" marL="457200" rtl="0" algn="l">
              <a:spcBef>
                <a:spcPts val="0"/>
              </a:spcBef>
              <a:spcAft>
                <a:spcPts val="0"/>
              </a:spcAft>
              <a:buSzPts val="2200"/>
              <a:buChar char="●"/>
            </a:pPr>
            <a:r>
              <a:rPr lang="zh-TW"/>
              <a:t>書目耦合(Bibliographic Coupling)：指兩篇文獻引用了相同的第三方文獻</a:t>
            </a:r>
            <a:endParaRPr/>
          </a:p>
        </p:txBody>
      </p:sp>
      <p:sp>
        <p:nvSpPr>
          <p:cNvPr id="2030" name="Google Shape;2030;p140"/>
          <p:cNvSpPr txBox="1"/>
          <p:nvPr>
            <p:ph type="title"/>
          </p:nvPr>
        </p:nvSpPr>
        <p:spPr>
          <a:xfrm>
            <a:off x="1417750" y="143600"/>
            <a:ext cx="6893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Papers關聯圖視覺化(2/3)</a:t>
            </a:r>
            <a:endParaRPr/>
          </a:p>
        </p:txBody>
      </p:sp>
      <p:sp>
        <p:nvSpPr>
          <p:cNvPr id="2031" name="Google Shape;2031;p1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32" name="Google Shape;2032;p1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https://www.connectedpapers.com/about</a:t>
            </a:r>
            <a:r>
              <a:rPr lang="zh-TW"/>
              <a:t> </a:t>
            </a:r>
            <a:endParaRPr/>
          </a:p>
        </p:txBody>
      </p:sp>
      <p:sp>
        <p:nvSpPr>
          <p:cNvPr id="2033" name="Google Shape;2033;p14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034" name="Google Shape;2034;p140"/>
          <p:cNvPicPr preferRelativeResize="0"/>
          <p:nvPr/>
        </p:nvPicPr>
        <p:blipFill rotWithShape="1">
          <a:blip r:embed="rId4">
            <a:alphaModFix/>
          </a:blip>
          <a:srcRect b="18790" l="0" r="0" t="43614"/>
          <a:stretch/>
        </p:blipFill>
        <p:spPr>
          <a:xfrm>
            <a:off x="0" y="1341324"/>
            <a:ext cx="9144001" cy="1913650"/>
          </a:xfrm>
          <a:prstGeom prst="rect">
            <a:avLst/>
          </a:prstGeom>
          <a:noFill/>
          <a:ln>
            <a:noFill/>
          </a:ln>
        </p:spPr>
      </p:pic>
      <p:sp>
        <p:nvSpPr>
          <p:cNvPr id="2035" name="Google Shape;2035;p140"/>
          <p:cNvSpPr/>
          <p:nvPr/>
        </p:nvSpPr>
        <p:spPr>
          <a:xfrm>
            <a:off x="2647400" y="2804175"/>
            <a:ext cx="2656200" cy="679200"/>
          </a:xfrm>
          <a:prstGeom prst="wedgeRoundRectCallout">
            <a:avLst>
              <a:gd fmla="val 13281" name="adj1"/>
              <a:gd fmla="val -12876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線：引用相關性</a:t>
            </a:r>
            <a:endParaRPr sz="240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14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41" name="Google Shape;2041;p141"/>
          <p:cNvSpPr txBox="1"/>
          <p:nvPr>
            <p:ph type="title"/>
          </p:nvPr>
        </p:nvSpPr>
        <p:spPr>
          <a:xfrm>
            <a:off x="1417750" y="143600"/>
            <a:ext cx="6893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Papers關聯圖視覺化(3/3)</a:t>
            </a:r>
            <a:endParaRPr/>
          </a:p>
        </p:txBody>
      </p:sp>
      <p:sp>
        <p:nvSpPr>
          <p:cNvPr id="2042" name="Google Shape;2042;p1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43" name="Google Shape;2043;p1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44" name="Google Shape;2044;p1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045" name="Google Shape;2045;p141"/>
          <p:cNvPicPr preferRelativeResize="0"/>
          <p:nvPr/>
        </p:nvPicPr>
        <p:blipFill>
          <a:blip r:embed="rId3">
            <a:alphaModFix/>
          </a:blip>
          <a:stretch>
            <a:fillRect/>
          </a:stretch>
        </p:blipFill>
        <p:spPr>
          <a:xfrm>
            <a:off x="0" y="1296020"/>
            <a:ext cx="9144001" cy="5090010"/>
          </a:xfrm>
          <a:prstGeom prst="rect">
            <a:avLst/>
          </a:prstGeom>
          <a:noFill/>
          <a:ln>
            <a:noFill/>
          </a:ln>
        </p:spPr>
      </p:pic>
      <p:sp>
        <p:nvSpPr>
          <p:cNvPr id="2046" name="Google Shape;2046;p141"/>
          <p:cNvSpPr/>
          <p:nvPr/>
        </p:nvSpPr>
        <p:spPr>
          <a:xfrm>
            <a:off x="805000" y="4927525"/>
            <a:ext cx="1900500" cy="979500"/>
          </a:xfrm>
          <a:prstGeom prst="wedgeRoundRectCallout">
            <a:avLst>
              <a:gd fmla="val 79062" name="adj1"/>
              <a:gd fmla="val -3866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距離越近：越相關</a:t>
            </a:r>
            <a:endParaRPr sz="2400">
              <a:solidFill>
                <a:srgbClr val="FFFFFF"/>
              </a:solidFill>
            </a:endParaRPr>
          </a:p>
        </p:txBody>
      </p:sp>
      <p:sp>
        <p:nvSpPr>
          <p:cNvPr id="2047" name="Google Shape;2047;p141"/>
          <p:cNvSpPr/>
          <p:nvPr/>
        </p:nvSpPr>
        <p:spPr>
          <a:xfrm>
            <a:off x="5664125" y="2166650"/>
            <a:ext cx="1762500" cy="894900"/>
          </a:xfrm>
          <a:prstGeom prst="wedgeRoundRectCallout">
            <a:avLst>
              <a:gd fmla="val -40848" name="adj1"/>
              <a:gd fmla="val 703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距離越遠：越不相關</a:t>
            </a:r>
            <a:endParaRPr sz="24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p88"/>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33" name="Google Shape;1433;p88"/>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434" name="Google Shape;1434;p8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35" name="Google Shape;1435;p8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36" name="Google Shape;1436;p8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437" name="Google Shape;1437;p88"/>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p14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53" name="Google Shape;2053;p142"/>
          <p:cNvSpPr txBox="1"/>
          <p:nvPr>
            <p:ph type="title"/>
          </p:nvPr>
        </p:nvSpPr>
        <p:spPr>
          <a:xfrm>
            <a:off x="1417750" y="143600"/>
            <a:ext cx="6893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Connected Papers關聯圖視覺化(3/3)</a:t>
            </a:r>
            <a:endParaRPr/>
          </a:p>
        </p:txBody>
      </p:sp>
      <p:sp>
        <p:nvSpPr>
          <p:cNvPr id="2054" name="Google Shape;2054;p1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55" name="Google Shape;2055;p1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56" name="Google Shape;2056;p1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057" name="Google Shape;2057;p142"/>
          <p:cNvPicPr preferRelativeResize="0"/>
          <p:nvPr/>
        </p:nvPicPr>
        <p:blipFill>
          <a:blip r:embed="rId3">
            <a:alphaModFix/>
          </a:blip>
          <a:stretch>
            <a:fillRect/>
          </a:stretch>
        </p:blipFill>
        <p:spPr>
          <a:xfrm>
            <a:off x="0" y="1296020"/>
            <a:ext cx="9144001" cy="5090010"/>
          </a:xfrm>
          <a:prstGeom prst="rect">
            <a:avLst/>
          </a:prstGeom>
          <a:noFill/>
          <a:ln>
            <a:noFill/>
          </a:ln>
        </p:spPr>
      </p:pic>
      <p:sp>
        <p:nvSpPr>
          <p:cNvPr id="2058" name="Google Shape;2058;p142"/>
          <p:cNvSpPr/>
          <p:nvPr/>
        </p:nvSpPr>
        <p:spPr>
          <a:xfrm>
            <a:off x="805000" y="4927525"/>
            <a:ext cx="1900500" cy="979500"/>
          </a:xfrm>
          <a:prstGeom prst="wedgeRoundRectCallout">
            <a:avLst>
              <a:gd fmla="val 79062" name="adj1"/>
              <a:gd fmla="val -3866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距離越近：越相關</a:t>
            </a:r>
            <a:endParaRPr sz="2400">
              <a:solidFill>
                <a:srgbClr val="FFFFFF"/>
              </a:solidFill>
            </a:endParaRPr>
          </a:p>
        </p:txBody>
      </p:sp>
      <p:sp>
        <p:nvSpPr>
          <p:cNvPr id="2059" name="Google Shape;2059;p142"/>
          <p:cNvSpPr/>
          <p:nvPr/>
        </p:nvSpPr>
        <p:spPr>
          <a:xfrm>
            <a:off x="5664125" y="2166650"/>
            <a:ext cx="1762500" cy="894900"/>
          </a:xfrm>
          <a:prstGeom prst="wedgeRoundRectCallout">
            <a:avLst>
              <a:gd fmla="val -40848" name="adj1"/>
              <a:gd fmla="val 703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距離越遠：越不相關</a:t>
            </a:r>
            <a:endParaRPr sz="2400">
              <a:solidFill>
                <a:srgbClr val="FFFFFF"/>
              </a:solidFill>
            </a:endParaRPr>
          </a:p>
        </p:txBody>
      </p:sp>
      <p:sp>
        <p:nvSpPr>
          <p:cNvPr id="2060" name="Google Shape;2060;p142"/>
          <p:cNvSpPr/>
          <p:nvPr/>
        </p:nvSpPr>
        <p:spPr>
          <a:xfrm>
            <a:off x="0" y="0"/>
            <a:ext cx="9144000" cy="6858000"/>
          </a:xfrm>
          <a:prstGeom prst="rect">
            <a:avLst/>
          </a:prstGeom>
          <a:solidFill>
            <a:srgbClr val="783F04">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2061" name="Google Shape;2061;p142"/>
          <p:cNvSpPr/>
          <p:nvPr/>
        </p:nvSpPr>
        <p:spPr>
          <a:xfrm>
            <a:off x="540663" y="2435736"/>
            <a:ext cx="8187317" cy="2496236"/>
          </a:xfrm>
          <a:prstGeom prst="rect">
            <a:avLst/>
          </a:prstGeom>
        </p:spPr>
        <p:txBody>
          <a:bodyPr>
            <a:prstTxWarp prst="textPlain"/>
          </a:bodyPr>
          <a:lstStyle/>
          <a:p>
            <a:pPr lvl="0" algn="ctr"/>
            <a:r>
              <a:rPr b="0" i="0">
                <a:ln cap="flat" cmpd="sng" w="9525">
                  <a:solidFill>
                    <a:srgbClr val="191919"/>
                  </a:solidFill>
                  <a:prstDash val="solid"/>
                  <a:round/>
                  <a:headEnd len="sm" w="sm" type="none"/>
                  <a:tailEnd len="sm" w="sm" type="none"/>
                </a:ln>
                <a:solidFill>
                  <a:srgbClr val="FFFFFF"/>
                </a:solidFill>
                <a:latin typeface="Arial"/>
              </a:rPr>
              <a:t>使用關鍵字搜尋</a:t>
            </a:r>
            <a:br>
              <a:rPr b="0" i="0">
                <a:ln cap="flat" cmpd="sng" w="9525">
                  <a:solidFill>
                    <a:srgbClr val="191919"/>
                  </a:solidFill>
                  <a:prstDash val="solid"/>
                  <a:round/>
                  <a:headEnd len="sm" w="sm" type="none"/>
                  <a:tailEnd len="sm" w="sm" type="none"/>
                </a:ln>
                <a:solidFill>
                  <a:srgbClr val="FFFFFF"/>
                </a:solidFill>
                <a:latin typeface="Arial"/>
              </a:rPr>
            </a:br>
            <a:r>
              <a:rPr b="0" i="0">
                <a:ln cap="flat" cmpd="sng" w="9525">
                  <a:solidFill>
                    <a:srgbClr val="191919"/>
                  </a:solidFill>
                  <a:prstDash val="solid"/>
                  <a:round/>
                  <a:headEnd len="sm" w="sm" type="none"/>
                  <a:tailEnd len="sm" w="sm" type="none"/>
                </a:ln>
                <a:solidFill>
                  <a:srgbClr val="FFFFFF"/>
                </a:solidFill>
                <a:latin typeface="Arial"/>
              </a:rPr>
              <a:t>夠用嗎？</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p14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1950" lvl="0" marL="457200" rtl="0" algn="l">
              <a:spcBef>
                <a:spcPts val="1000"/>
              </a:spcBef>
              <a:spcAft>
                <a:spcPts val="0"/>
              </a:spcAft>
              <a:buSzPts val="2100"/>
              <a:buChar char="●"/>
            </a:pPr>
            <a:r>
              <a:rPr lang="zh-TW" sz="2100"/>
              <a:t>精確性不足</a:t>
            </a:r>
            <a:endParaRPr sz="2100"/>
          </a:p>
          <a:p>
            <a:pPr indent="-349250" lvl="1" marL="914400" rtl="0" algn="l">
              <a:spcBef>
                <a:spcPts val="0"/>
              </a:spcBef>
              <a:spcAft>
                <a:spcPts val="0"/>
              </a:spcAft>
              <a:buSzPts val="1900"/>
              <a:buChar char="○"/>
            </a:pPr>
            <a:r>
              <a:rPr lang="zh-TW" sz="1900"/>
              <a:t>關鍵字過於廣泛時，可能導致檢索結果過多且不具相關性</a:t>
            </a:r>
            <a:endParaRPr sz="1900"/>
          </a:p>
          <a:p>
            <a:pPr indent="-349250" lvl="1" marL="914400" rtl="0" algn="l">
              <a:spcBef>
                <a:spcPts val="0"/>
              </a:spcBef>
              <a:spcAft>
                <a:spcPts val="0"/>
              </a:spcAft>
              <a:buSzPts val="1900"/>
              <a:buChar char="○"/>
            </a:pPr>
            <a:r>
              <a:rPr lang="zh-TW" sz="1900"/>
              <a:t>關鍵字選擇不當可能導致錯過重要的研究文獻</a:t>
            </a:r>
            <a:endParaRPr sz="1900"/>
          </a:p>
          <a:p>
            <a:pPr indent="-361950" lvl="0" marL="457200" rtl="0" algn="l">
              <a:spcBef>
                <a:spcPts val="1000"/>
              </a:spcBef>
              <a:spcAft>
                <a:spcPts val="0"/>
              </a:spcAft>
              <a:buSzPts val="2100"/>
              <a:buChar char="●"/>
            </a:pPr>
            <a:r>
              <a:rPr lang="zh-TW" sz="2100"/>
              <a:t>結果過多或過少</a:t>
            </a:r>
            <a:endParaRPr sz="2100"/>
          </a:p>
          <a:p>
            <a:pPr indent="-349250" lvl="1" marL="914400" rtl="0" algn="l">
              <a:spcBef>
                <a:spcPts val="0"/>
              </a:spcBef>
              <a:spcAft>
                <a:spcPts val="0"/>
              </a:spcAft>
              <a:buSzPts val="1900"/>
              <a:buChar char="○"/>
            </a:pPr>
            <a:r>
              <a:rPr lang="zh-TW" sz="1900"/>
              <a:t>可能返回大量不相關的文獻，使篩選資料變得繁瑣</a:t>
            </a:r>
            <a:endParaRPr sz="1900"/>
          </a:p>
          <a:p>
            <a:pPr indent="-349250" lvl="1" marL="914400" rtl="0" algn="l">
              <a:spcBef>
                <a:spcPts val="0"/>
              </a:spcBef>
              <a:spcAft>
                <a:spcPts val="0"/>
              </a:spcAft>
              <a:buSzPts val="1900"/>
              <a:buChar char="○"/>
            </a:pPr>
            <a:r>
              <a:rPr lang="zh-TW" sz="1900"/>
              <a:t>若關鍵字過於具體，可能導致檢索結果不足，影響文獻全面性</a:t>
            </a:r>
            <a:endParaRPr sz="1900"/>
          </a:p>
          <a:p>
            <a:pPr indent="-361950" lvl="0" marL="457200" rtl="0" algn="l">
              <a:spcBef>
                <a:spcPts val="1000"/>
              </a:spcBef>
              <a:spcAft>
                <a:spcPts val="0"/>
              </a:spcAft>
              <a:buSzPts val="2100"/>
              <a:buChar char="●"/>
            </a:pPr>
            <a:r>
              <a:rPr lang="zh-TW" sz="2100"/>
              <a:t>語義理解有限</a:t>
            </a:r>
            <a:endParaRPr sz="2100"/>
          </a:p>
          <a:p>
            <a:pPr indent="-349250" lvl="1" marL="914400" rtl="0" algn="l">
              <a:spcBef>
                <a:spcPts val="0"/>
              </a:spcBef>
              <a:spcAft>
                <a:spcPts val="0"/>
              </a:spcAft>
              <a:buSzPts val="1900"/>
              <a:buChar char="○"/>
            </a:pPr>
            <a:r>
              <a:rPr lang="zh-TW" sz="1900"/>
              <a:t>無法理解語境或同義詞，難以有效應對多義詞或術語的變化</a:t>
            </a:r>
            <a:endParaRPr sz="1900"/>
          </a:p>
          <a:p>
            <a:pPr indent="-349250" lvl="1" marL="914400" rtl="0" algn="l">
              <a:spcBef>
                <a:spcPts val="0"/>
              </a:spcBef>
              <a:spcAft>
                <a:spcPts val="0"/>
              </a:spcAft>
              <a:buSzPts val="1900"/>
              <a:buChar char="○"/>
            </a:pPr>
            <a:r>
              <a:rPr lang="zh-TW" sz="1900"/>
              <a:t>缺少對語義的理解，導致部分相關文獻未被檢索到</a:t>
            </a:r>
            <a:endParaRPr sz="1900"/>
          </a:p>
          <a:p>
            <a:pPr indent="-361950" lvl="0" marL="457200" rtl="0" algn="l">
              <a:spcBef>
                <a:spcPts val="1000"/>
              </a:spcBef>
              <a:spcAft>
                <a:spcPts val="0"/>
              </a:spcAft>
              <a:buSzPts val="2100"/>
              <a:buChar char="●"/>
            </a:pPr>
            <a:r>
              <a:rPr lang="zh-TW" sz="2100"/>
              <a:t>隱性資料難以發現</a:t>
            </a:r>
            <a:endParaRPr sz="2100"/>
          </a:p>
          <a:p>
            <a:pPr indent="-349250" lvl="1" marL="914400" rtl="0" algn="l">
              <a:spcBef>
                <a:spcPts val="0"/>
              </a:spcBef>
              <a:spcAft>
                <a:spcPts val="0"/>
              </a:spcAft>
              <a:buSzPts val="1900"/>
              <a:buChar char="○"/>
            </a:pPr>
            <a:r>
              <a:rPr lang="zh-TW" sz="1900"/>
              <a:t>無法有效識別文獻間的潛在關聯，影響對研究領域全貌的理解</a:t>
            </a:r>
            <a:endParaRPr sz="1900"/>
          </a:p>
          <a:p>
            <a:pPr indent="-349250" lvl="1" marL="914400" rtl="0" algn="l">
              <a:spcBef>
                <a:spcPts val="0"/>
              </a:spcBef>
              <a:spcAft>
                <a:spcPts val="0"/>
              </a:spcAft>
              <a:buSzPts val="1900"/>
              <a:buChar char="○"/>
            </a:pPr>
            <a:r>
              <a:rPr lang="zh-TW" sz="1900"/>
              <a:t>錯過因為引用關係或內容相似而具備重要性的資料</a:t>
            </a:r>
            <a:endParaRPr sz="1900"/>
          </a:p>
        </p:txBody>
      </p:sp>
      <p:sp>
        <p:nvSpPr>
          <p:cNvPr id="2067" name="Google Shape;2067;p1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關鍵字搜尋的缺點</a:t>
            </a:r>
            <a:endParaRPr/>
          </a:p>
        </p:txBody>
      </p:sp>
      <p:sp>
        <p:nvSpPr>
          <p:cNvPr id="2068" name="Google Shape;2068;p1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69" name="Google Shape;2069;p1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70" name="Google Shape;2070;p1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4" name="Shape 2074"/>
        <p:cNvGrpSpPr/>
        <p:nvPr/>
      </p:nvGrpSpPr>
      <p:grpSpPr>
        <a:xfrm>
          <a:off x="0" y="0"/>
          <a:ext cx="0" cy="0"/>
          <a:chOff x="0" y="0"/>
          <a:chExt cx="0" cy="0"/>
        </a:xfrm>
      </p:grpSpPr>
      <p:sp>
        <p:nvSpPr>
          <p:cNvPr id="2075" name="Google Shape;2075;p144"/>
          <p:cNvSpPr/>
          <p:nvPr/>
        </p:nvSpPr>
        <p:spPr>
          <a:xfrm>
            <a:off x="5388750" y="1204413"/>
            <a:ext cx="1370400" cy="26211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44"/>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077" name="Google Shape;2077;p144"/>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78" name="Google Shape;2078;p144"/>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文獻蒐集</a:t>
            </a:r>
            <a:r>
              <a:rPr lang="zh-TW"/>
              <a:t>：AI輔助</a:t>
            </a:r>
            <a:endParaRPr/>
          </a:p>
        </p:txBody>
      </p:sp>
      <p:pic>
        <p:nvPicPr>
          <p:cNvPr id="2079" name="Google Shape;2079;p144"/>
          <p:cNvPicPr preferRelativeResize="0"/>
          <p:nvPr/>
        </p:nvPicPr>
        <p:blipFill>
          <a:blip r:embed="rId3">
            <a:alphaModFix/>
          </a:blip>
          <a:stretch>
            <a:fillRect/>
          </a:stretch>
        </p:blipFill>
        <p:spPr>
          <a:xfrm>
            <a:off x="900088" y="0"/>
            <a:ext cx="7343930" cy="49224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14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085" name="Google Shape;2085;p14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語義搜尋</a:t>
            </a:r>
            <a:endParaRPr/>
          </a:p>
          <a:p>
            <a:pPr indent="-355600" lvl="1" marL="914400" rtl="0" algn="l">
              <a:spcBef>
                <a:spcPts val="1000"/>
              </a:spcBef>
              <a:spcAft>
                <a:spcPts val="0"/>
              </a:spcAft>
              <a:buSzPts val="2000"/>
              <a:buChar char="○"/>
            </a:pPr>
            <a:r>
              <a:rPr lang="zh-TW"/>
              <a:t>不僅基於關鍵字，還能理解語義，提供更精確的搜尋結果</a:t>
            </a:r>
            <a:endParaRPr/>
          </a:p>
          <a:p>
            <a:pPr indent="-355600" lvl="1" marL="914400" rtl="0" algn="l">
              <a:spcBef>
                <a:spcPts val="0"/>
              </a:spcBef>
              <a:spcAft>
                <a:spcPts val="0"/>
              </a:spcAft>
              <a:buSzPts val="2000"/>
              <a:buChar char="○"/>
            </a:pPr>
            <a:r>
              <a:rPr lang="zh-TW"/>
              <a:t>能處理同義詞和不同表達方式，增加搜尋覆蓋面</a:t>
            </a:r>
            <a:endParaRPr/>
          </a:p>
          <a:p>
            <a:pPr indent="-368300" lvl="0" marL="457200" rtl="0" algn="l">
              <a:spcBef>
                <a:spcPts val="1000"/>
              </a:spcBef>
              <a:spcAft>
                <a:spcPts val="0"/>
              </a:spcAft>
              <a:buSzPts val="2200"/>
              <a:buChar char="●"/>
            </a:pPr>
            <a:r>
              <a:rPr lang="zh-TW"/>
              <a:t>摘要生成與快速瀏覽</a:t>
            </a:r>
            <a:endParaRPr/>
          </a:p>
          <a:p>
            <a:pPr indent="-355600" lvl="1" marL="914400" rtl="0" algn="l">
              <a:spcBef>
                <a:spcPts val="1000"/>
              </a:spcBef>
              <a:spcAft>
                <a:spcPts val="0"/>
              </a:spcAft>
              <a:buSzPts val="2000"/>
              <a:buChar char="○"/>
            </a:pPr>
            <a:r>
              <a:rPr lang="zh-TW"/>
              <a:t>AI 可生成文獻摘要，幫助快速了解每篇論文的核心內容</a:t>
            </a:r>
            <a:endParaRPr/>
          </a:p>
          <a:p>
            <a:pPr indent="-355600" lvl="1" marL="914400" rtl="0" algn="l">
              <a:spcBef>
                <a:spcPts val="0"/>
              </a:spcBef>
              <a:spcAft>
                <a:spcPts val="0"/>
              </a:spcAft>
              <a:buSzPts val="2000"/>
              <a:buChar char="○"/>
            </a:pPr>
            <a:r>
              <a:rPr lang="zh-TW"/>
              <a:t>提供關鍵數據、結論與方法的提取，加快篩選文獻的速度</a:t>
            </a:r>
            <a:endParaRPr/>
          </a:p>
          <a:p>
            <a:pPr indent="-368300" lvl="0" marL="457200" rtl="0" algn="l">
              <a:spcBef>
                <a:spcPts val="1000"/>
              </a:spcBef>
              <a:spcAft>
                <a:spcPts val="0"/>
              </a:spcAft>
              <a:buSzPts val="2200"/>
              <a:buChar char="●"/>
            </a:pPr>
            <a:r>
              <a:rPr lang="zh-TW"/>
              <a:t>個人化的文獻推薦</a:t>
            </a:r>
            <a:endParaRPr/>
          </a:p>
          <a:p>
            <a:pPr indent="-355600" lvl="1" marL="914400" rtl="0" algn="l">
              <a:spcBef>
                <a:spcPts val="1000"/>
              </a:spcBef>
              <a:spcAft>
                <a:spcPts val="0"/>
              </a:spcAft>
              <a:buSzPts val="2000"/>
              <a:buChar char="○"/>
            </a:pPr>
            <a:r>
              <a:rPr lang="zh-TW"/>
              <a:t>根據使用者的研究主題或問題，自動推薦高度相關的文獻</a:t>
            </a:r>
            <a:endParaRPr/>
          </a:p>
          <a:p>
            <a:pPr indent="-355600" lvl="1" marL="914400" rtl="0" algn="l">
              <a:spcBef>
                <a:spcPts val="0"/>
              </a:spcBef>
              <a:spcAft>
                <a:spcPts val="0"/>
              </a:spcAft>
              <a:buSzPts val="2000"/>
              <a:buChar char="○"/>
            </a:pPr>
            <a:r>
              <a:rPr lang="zh-TW"/>
              <a:t>AI 可以從輸入的少量資訊就能推測並推薦合適的文章</a:t>
            </a:r>
            <a:endParaRPr/>
          </a:p>
          <a:p>
            <a:pPr indent="-368300" lvl="0" marL="457200" rtl="0" algn="l">
              <a:spcBef>
                <a:spcPts val="1000"/>
              </a:spcBef>
              <a:spcAft>
                <a:spcPts val="1000"/>
              </a:spcAft>
              <a:buSzPts val="2200"/>
              <a:buChar char="●"/>
            </a:pPr>
            <a:r>
              <a:rPr lang="zh-TW"/>
              <a:t>Chat with Paper：透過AI詢問特定文獻的內容</a:t>
            </a:r>
            <a:endParaRPr/>
          </a:p>
        </p:txBody>
      </p:sp>
      <p:sp>
        <p:nvSpPr>
          <p:cNvPr id="2086" name="Google Shape;2086;p14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AI</a:t>
            </a:r>
            <a:r>
              <a:rPr lang="zh-TW"/>
              <a:t>如何協助文獻的搜尋</a:t>
            </a:r>
            <a:endParaRPr/>
          </a:p>
        </p:txBody>
      </p:sp>
      <p:sp>
        <p:nvSpPr>
          <p:cNvPr id="2087" name="Google Shape;2087;p1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88" name="Google Shape;2088;p14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14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2094" name="Google Shape;2094;p14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095" name="Google Shape;2095;p14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96" name="Google Shape;2096;p14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Consensus</a:t>
            </a:r>
            <a:endParaRPr/>
          </a:p>
        </p:txBody>
      </p:sp>
      <p:pic>
        <p:nvPicPr>
          <p:cNvPr id="2097" name="Google Shape;2097;p146"/>
          <p:cNvPicPr preferRelativeResize="0"/>
          <p:nvPr/>
        </p:nvPicPr>
        <p:blipFill>
          <a:blip r:embed="rId3">
            <a:alphaModFix/>
          </a:blip>
          <a:stretch>
            <a:fillRect/>
          </a:stretch>
        </p:blipFill>
        <p:spPr>
          <a:xfrm>
            <a:off x="0" y="1284775"/>
            <a:ext cx="9143999" cy="511044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147"/>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關於Consensus</a:t>
            </a:r>
            <a:endParaRPr/>
          </a:p>
          <a:p>
            <a:pPr indent="-355600" lvl="1" marL="914400" rtl="0" algn="l">
              <a:spcBef>
                <a:spcPts val="1000"/>
              </a:spcBef>
              <a:spcAft>
                <a:spcPts val="0"/>
              </a:spcAft>
              <a:buSzPts val="2000"/>
              <a:buChar char="○"/>
            </a:pPr>
            <a:r>
              <a:rPr lang="zh-TW"/>
              <a:t>一個基於 AI 技術的學術文獻搜尋資料庫</a:t>
            </a:r>
            <a:endParaRPr/>
          </a:p>
          <a:p>
            <a:pPr indent="-355600" lvl="1" marL="914400" rtl="0" algn="l">
              <a:spcBef>
                <a:spcPts val="0"/>
              </a:spcBef>
              <a:spcAft>
                <a:spcPts val="0"/>
              </a:spcAft>
              <a:buSzPts val="2000"/>
              <a:buChar char="○"/>
            </a:pPr>
            <a:r>
              <a:rPr lang="zh-TW"/>
              <a:t>幫助研究者快速尋找並理解學術論文中的核心結論</a:t>
            </a:r>
            <a:endParaRPr/>
          </a:p>
          <a:p>
            <a:pPr indent="-368300" lvl="0" marL="457200" rtl="0" algn="l">
              <a:spcBef>
                <a:spcPts val="1000"/>
              </a:spcBef>
              <a:spcAft>
                <a:spcPts val="0"/>
              </a:spcAft>
              <a:buSzPts val="2200"/>
              <a:buChar char="●"/>
            </a:pPr>
            <a:r>
              <a:rPr lang="zh-TW"/>
              <a:t>主要功能</a:t>
            </a:r>
            <a:endParaRPr/>
          </a:p>
          <a:p>
            <a:pPr indent="-355600" lvl="1" marL="914400" rtl="0" algn="l">
              <a:spcBef>
                <a:spcPts val="1000"/>
              </a:spcBef>
              <a:spcAft>
                <a:spcPts val="0"/>
              </a:spcAft>
              <a:buSzPts val="2000"/>
              <a:buChar char="○"/>
            </a:pPr>
            <a:r>
              <a:rPr lang="zh-TW"/>
              <a:t>AI 支援的精確檢索：透過語義分析技術，提高文獻搜尋的精度</a:t>
            </a:r>
            <a:endParaRPr/>
          </a:p>
          <a:p>
            <a:pPr indent="-355600" lvl="1" marL="914400" rtl="0" algn="l">
              <a:spcBef>
                <a:spcPts val="0"/>
              </a:spcBef>
              <a:spcAft>
                <a:spcPts val="0"/>
              </a:spcAft>
              <a:buSzPts val="2000"/>
              <a:buChar char="○"/>
            </a:pPr>
            <a:r>
              <a:rPr lang="zh-TW"/>
              <a:t>結論萃取：AI 會從文獻中提取關鍵結論，幫助研究者快速了解學術共識</a:t>
            </a:r>
            <a:endParaRPr/>
          </a:p>
          <a:p>
            <a:pPr indent="-355600" lvl="1" marL="914400" rtl="0" algn="l">
              <a:spcBef>
                <a:spcPts val="0"/>
              </a:spcBef>
              <a:spcAft>
                <a:spcPts val="0"/>
              </a:spcAft>
              <a:buSzPts val="2000"/>
              <a:buChar char="○"/>
            </a:pPr>
            <a:r>
              <a:rPr lang="zh-TW"/>
              <a:t>多學科涵蓋：支援醫學、社會科學、自然科學等多個研究領域的文獻搜尋</a:t>
            </a:r>
            <a:endParaRPr/>
          </a:p>
        </p:txBody>
      </p:sp>
      <p:sp>
        <p:nvSpPr>
          <p:cNvPr id="2103" name="Google Shape;2103;p1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Consensus簡介</a:t>
            </a:r>
            <a:endParaRPr/>
          </a:p>
        </p:txBody>
      </p:sp>
      <p:sp>
        <p:nvSpPr>
          <p:cNvPr id="2104" name="Google Shape;2104;p1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05" name="Google Shape;2105;p1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06" name="Google Shape;2106;p1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14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pic>
        <p:nvPicPr>
          <p:cNvPr id="2112" name="Google Shape;2112;p148"/>
          <p:cNvPicPr preferRelativeResize="0"/>
          <p:nvPr/>
        </p:nvPicPr>
        <p:blipFill>
          <a:blip r:embed="rId3">
            <a:alphaModFix/>
          </a:blip>
          <a:stretch>
            <a:fillRect/>
          </a:stretch>
        </p:blipFill>
        <p:spPr>
          <a:xfrm>
            <a:off x="950188" y="1104823"/>
            <a:ext cx="7243626" cy="5423324"/>
          </a:xfrm>
          <a:prstGeom prst="rect">
            <a:avLst/>
          </a:prstGeom>
          <a:noFill/>
          <a:ln>
            <a:noFill/>
          </a:ln>
        </p:spPr>
      </p:pic>
      <p:sp>
        <p:nvSpPr>
          <p:cNvPr id="2113" name="Google Shape;2113;p148"/>
          <p:cNvSpPr txBox="1"/>
          <p:nvPr>
            <p:ph type="title"/>
          </p:nvPr>
        </p:nvSpPr>
        <p:spPr>
          <a:xfrm>
            <a:off x="1417750" y="143600"/>
            <a:ext cx="67059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Consensus的搜尋結果摘要</a:t>
            </a:r>
            <a:endParaRPr/>
          </a:p>
        </p:txBody>
      </p:sp>
      <p:sp>
        <p:nvSpPr>
          <p:cNvPr id="2114" name="Google Shape;2114;p1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15" name="Google Shape;2115;p1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16" name="Google Shape;2116;p14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117" name="Google Shape;2117;p148"/>
          <p:cNvSpPr/>
          <p:nvPr/>
        </p:nvSpPr>
        <p:spPr>
          <a:xfrm>
            <a:off x="3534325" y="1794513"/>
            <a:ext cx="3646200" cy="713400"/>
          </a:xfrm>
          <a:prstGeom prst="wedgeRoundRectCallout">
            <a:avLst>
              <a:gd fmla="val -49263" name="adj1"/>
              <a:gd fmla="val 9867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AI對前5篇論文進行摘要</a:t>
            </a:r>
            <a:endParaRPr sz="2400">
              <a:solidFill>
                <a:srgbClr val="FFFFFF"/>
              </a:solidFill>
            </a:endParaRPr>
          </a:p>
        </p:txBody>
      </p:sp>
      <p:sp>
        <p:nvSpPr>
          <p:cNvPr id="2118" name="Google Shape;2118;p148"/>
          <p:cNvSpPr/>
          <p:nvPr/>
        </p:nvSpPr>
        <p:spPr>
          <a:xfrm>
            <a:off x="3085525" y="4262225"/>
            <a:ext cx="3646200" cy="975600"/>
          </a:xfrm>
          <a:prstGeom prst="wedgeRoundRectCallout">
            <a:avLst>
              <a:gd fmla="val -46206" name="adj1"/>
              <a:gd fmla="val 1083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建議其他有用的搜尋</a:t>
            </a:r>
            <a:endParaRPr sz="24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14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124" name="Google Shape;2124;p1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Consensus的搜尋結果篩選</a:t>
            </a:r>
            <a:endParaRPr/>
          </a:p>
        </p:txBody>
      </p:sp>
      <p:sp>
        <p:nvSpPr>
          <p:cNvPr id="2125" name="Google Shape;2125;p1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26" name="Google Shape;2126;p1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27" name="Google Shape;2127;p14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128" name="Google Shape;2128;p149"/>
          <p:cNvPicPr preferRelativeResize="0"/>
          <p:nvPr/>
        </p:nvPicPr>
        <p:blipFill>
          <a:blip r:embed="rId3">
            <a:alphaModFix/>
          </a:blip>
          <a:stretch>
            <a:fillRect/>
          </a:stretch>
        </p:blipFill>
        <p:spPr>
          <a:xfrm>
            <a:off x="9525" y="1091900"/>
            <a:ext cx="9124950" cy="5286375"/>
          </a:xfrm>
          <a:prstGeom prst="rect">
            <a:avLst/>
          </a:prstGeom>
          <a:noFill/>
          <a:ln>
            <a:noFill/>
          </a:ln>
        </p:spPr>
      </p:pic>
      <p:sp>
        <p:nvSpPr>
          <p:cNvPr id="2129" name="Google Shape;2129;p149"/>
          <p:cNvSpPr/>
          <p:nvPr/>
        </p:nvSpPr>
        <p:spPr>
          <a:xfrm>
            <a:off x="1773475" y="1958650"/>
            <a:ext cx="974100" cy="44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30" name="Google Shape;2130;p149"/>
          <p:cNvSpPr/>
          <p:nvPr/>
        </p:nvSpPr>
        <p:spPr>
          <a:xfrm>
            <a:off x="6151325" y="3927775"/>
            <a:ext cx="2040600" cy="44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31" name="Google Shape;2131;p149"/>
          <p:cNvSpPr/>
          <p:nvPr/>
        </p:nvSpPr>
        <p:spPr>
          <a:xfrm flipH="1" rot="1514807">
            <a:off x="2848060" y="2707165"/>
            <a:ext cx="3627281" cy="524720"/>
          </a:xfrm>
          <a:prstGeom prst="lef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15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137" name="Google Shape;2137;p15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Consensus的文獻分析</a:t>
            </a:r>
            <a:endParaRPr/>
          </a:p>
        </p:txBody>
      </p:sp>
      <p:sp>
        <p:nvSpPr>
          <p:cNvPr id="2138" name="Google Shape;2138;p1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39" name="Google Shape;2139;p15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40" name="Google Shape;2140;p15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141" name="Google Shape;2141;p150"/>
          <p:cNvPicPr preferRelativeResize="0"/>
          <p:nvPr/>
        </p:nvPicPr>
        <p:blipFill>
          <a:blip r:embed="rId3">
            <a:alphaModFix/>
          </a:blip>
          <a:stretch>
            <a:fillRect/>
          </a:stretch>
        </p:blipFill>
        <p:spPr>
          <a:xfrm>
            <a:off x="614363" y="1315550"/>
            <a:ext cx="7915275" cy="4810125"/>
          </a:xfrm>
          <a:prstGeom prst="rect">
            <a:avLst/>
          </a:prstGeom>
          <a:noFill/>
          <a:ln>
            <a:noFill/>
          </a:ln>
        </p:spPr>
      </p:pic>
      <p:sp>
        <p:nvSpPr>
          <p:cNvPr id="2142" name="Google Shape;2142;p150"/>
          <p:cNvSpPr/>
          <p:nvPr/>
        </p:nvSpPr>
        <p:spPr>
          <a:xfrm>
            <a:off x="614388" y="3341600"/>
            <a:ext cx="7915200" cy="2573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143" name="Google Shape;2143;p150"/>
          <p:cNvPicPr preferRelativeResize="0"/>
          <p:nvPr/>
        </p:nvPicPr>
        <p:blipFill>
          <a:blip r:embed="rId4">
            <a:alphaModFix/>
          </a:blip>
          <a:stretch>
            <a:fillRect/>
          </a:stretch>
        </p:blipFill>
        <p:spPr>
          <a:xfrm rot="363350">
            <a:off x="7209720" y="1288849"/>
            <a:ext cx="1435863" cy="1464705"/>
          </a:xfrm>
          <a:prstGeom prst="rect">
            <a:avLst/>
          </a:prstGeom>
          <a:noFill/>
          <a:ln>
            <a:noFill/>
          </a:ln>
        </p:spPr>
      </p:pic>
      <p:sp>
        <p:nvSpPr>
          <p:cNvPr id="2144" name="Google Shape;2144;p150"/>
          <p:cNvSpPr/>
          <p:nvPr/>
        </p:nvSpPr>
        <p:spPr>
          <a:xfrm>
            <a:off x="1948225" y="2008500"/>
            <a:ext cx="4584300" cy="1747200"/>
          </a:xfrm>
          <a:prstGeom prst="wedgeRoundRectCallout">
            <a:avLst>
              <a:gd fmla="val 59736" name="adj1"/>
              <a:gd fmla="val -26570"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990000"/>
                </a:solidFill>
              </a:rPr>
              <a:t>研究方法</a:t>
            </a:r>
            <a:r>
              <a:rPr lang="zh-TW" sz="2400">
                <a:solidFill>
                  <a:srgbClr val="990000"/>
                </a:solidFill>
              </a:rPr>
              <a:t>「</a:t>
            </a:r>
            <a:r>
              <a:rPr lang="zh-TW" sz="2400">
                <a:solidFill>
                  <a:srgbClr val="990000"/>
                </a:solidFill>
              </a:rPr>
              <a:t>模型開發與比較</a:t>
            </a:r>
            <a:r>
              <a:rPr lang="zh-TW" sz="2400">
                <a:solidFill>
                  <a:srgbClr val="990000"/>
                </a:solidFill>
              </a:rPr>
              <a:t>」</a:t>
            </a:r>
            <a:endParaRPr sz="2400">
              <a:solidFill>
                <a:srgbClr val="990000"/>
              </a:solidFill>
            </a:endParaRPr>
          </a:p>
          <a:p>
            <a:pPr indent="0" lvl="0" marL="0" rtl="0" algn="ctr">
              <a:spcBef>
                <a:spcPts val="1000"/>
              </a:spcBef>
              <a:spcAft>
                <a:spcPts val="0"/>
              </a:spcAft>
              <a:buNone/>
            </a:pPr>
            <a:r>
              <a:rPr lang="zh-TW" sz="2400">
                <a:solidFill>
                  <a:srgbClr val="990000"/>
                </a:solidFill>
              </a:rPr>
              <a:t>我也是要開發模型呢！可以看看其他人是怎麽以此作研究</a:t>
            </a:r>
            <a:endParaRPr sz="2400">
              <a:solidFill>
                <a:srgbClr val="99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sp>
        <p:nvSpPr>
          <p:cNvPr id="2149" name="Google Shape;2149;p151"/>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2150" name="Google Shape;2150;p151"/>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151" name="Google Shape;2151;p15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52" name="Google Shape;2152;p151"/>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Elicit</a:t>
            </a:r>
            <a:endParaRPr/>
          </a:p>
        </p:txBody>
      </p:sp>
      <p:pic>
        <p:nvPicPr>
          <p:cNvPr id="2153" name="Google Shape;2153;p151"/>
          <p:cNvPicPr preferRelativeResize="0"/>
          <p:nvPr/>
        </p:nvPicPr>
        <p:blipFill rotWithShape="1">
          <a:blip r:embed="rId3">
            <a:alphaModFix/>
          </a:blip>
          <a:srcRect b="15732" l="0" r="0" t="0"/>
          <a:stretch/>
        </p:blipFill>
        <p:spPr>
          <a:xfrm>
            <a:off x="0" y="1537163"/>
            <a:ext cx="9144000" cy="4553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8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43" name="Google Shape;1443;p8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444" name="Google Shape;1444;p8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45" name="Google Shape;1445;p8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46" name="Google Shape;1446;p8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447" name="Google Shape;1447;p89"/>
          <p:cNvPicPr preferRelativeResize="0"/>
          <p:nvPr/>
        </p:nvPicPr>
        <p:blipFill>
          <a:blip r:embed="rId3">
            <a:alphaModFix/>
          </a:blip>
          <a:stretch>
            <a:fillRect/>
          </a:stretch>
        </p:blipFill>
        <p:spPr>
          <a:xfrm>
            <a:off x="0" y="0"/>
            <a:ext cx="9144000" cy="6858000"/>
          </a:xfrm>
          <a:prstGeom prst="rect">
            <a:avLst/>
          </a:prstGeom>
          <a:noFill/>
          <a:ln>
            <a:noFill/>
          </a:ln>
        </p:spPr>
      </p:pic>
      <p:sp>
        <p:nvSpPr>
          <p:cNvPr id="1448" name="Google Shape;1448;p89"/>
          <p:cNvSpPr/>
          <p:nvPr/>
        </p:nvSpPr>
        <p:spPr>
          <a:xfrm>
            <a:off x="715550" y="1908550"/>
            <a:ext cx="1275300" cy="450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449" name="Google Shape;1449;p89"/>
          <p:cNvSpPr/>
          <p:nvPr/>
        </p:nvSpPr>
        <p:spPr>
          <a:xfrm flipH="1" rot="7200175">
            <a:off x="1570173" y="1275662"/>
            <a:ext cx="1049307" cy="524709"/>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0" name="Google Shape;1450;p89"/>
          <p:cNvPicPr preferRelativeResize="0"/>
          <p:nvPr/>
        </p:nvPicPr>
        <p:blipFill rotWithShape="1">
          <a:blip r:embed="rId4">
            <a:alphaModFix/>
          </a:blip>
          <a:srcRect b="0" l="0" r="33651" t="0"/>
          <a:stretch/>
        </p:blipFill>
        <p:spPr>
          <a:xfrm>
            <a:off x="3735500" y="1114075"/>
            <a:ext cx="5124300" cy="5122800"/>
          </a:xfrm>
          <a:prstGeom prst="roundRect">
            <a:avLst>
              <a:gd fmla="val 16667" name="adj"/>
            </a:avLst>
          </a:prstGeom>
          <a:noFill/>
          <a:ln cap="flat" cmpd="sng" w="38100">
            <a:solidFill>
              <a:schemeClr val="dk2"/>
            </a:solidFill>
            <a:prstDash val="solid"/>
            <a:round/>
            <a:headEnd len="sm" w="sm" type="none"/>
            <a:tailEnd len="sm" w="sm" type="none"/>
          </a:ln>
          <a:effectLst>
            <a:outerShdw blurRad="142875" rotWithShape="0" algn="bl" dir="5400000" dist="19050">
              <a:srgbClr val="FFFF00">
                <a:alpha val="98000"/>
              </a:srgbClr>
            </a:outerShdw>
          </a:effectLst>
        </p:spPr>
      </p:pic>
      <p:sp>
        <p:nvSpPr>
          <p:cNvPr id="1451" name="Google Shape;1451;p89"/>
          <p:cNvSpPr/>
          <p:nvPr/>
        </p:nvSpPr>
        <p:spPr>
          <a:xfrm>
            <a:off x="5345680" y="1299178"/>
            <a:ext cx="2624100" cy="4862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452" name="Google Shape;1452;p89"/>
          <p:cNvSpPr/>
          <p:nvPr/>
        </p:nvSpPr>
        <p:spPr>
          <a:xfrm flipH="1" rot="901597">
            <a:off x="2382766" y="2365534"/>
            <a:ext cx="3186667" cy="524608"/>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152"/>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關於Elicit</a:t>
            </a:r>
            <a:endParaRPr/>
          </a:p>
          <a:p>
            <a:pPr indent="-355600" lvl="1" marL="914400" rtl="0" algn="l">
              <a:spcBef>
                <a:spcPts val="1000"/>
              </a:spcBef>
              <a:spcAft>
                <a:spcPts val="0"/>
              </a:spcAft>
              <a:buSzPts val="2000"/>
              <a:buChar char="○"/>
            </a:pPr>
            <a:r>
              <a:rPr lang="zh-TW"/>
              <a:t>一個基於 AI 的研究助手，旨在幫助研究者快速找到相關文獻和研究問題的答案</a:t>
            </a:r>
            <a:endParaRPr/>
          </a:p>
          <a:p>
            <a:pPr indent="-355600" lvl="1" marL="914400" rtl="0" algn="l">
              <a:spcBef>
                <a:spcPts val="0"/>
              </a:spcBef>
              <a:spcAft>
                <a:spcPts val="0"/>
              </a:spcAft>
              <a:buSzPts val="2000"/>
              <a:buChar char="○"/>
            </a:pPr>
            <a:r>
              <a:rPr lang="zh-TW"/>
              <a:t>支持跨領域的學術研究，幫助研究者有效處理大量資訊</a:t>
            </a:r>
            <a:endParaRPr/>
          </a:p>
          <a:p>
            <a:pPr indent="-368300" lvl="0" marL="457200" rtl="0" algn="l">
              <a:spcBef>
                <a:spcPts val="1000"/>
              </a:spcBef>
              <a:spcAft>
                <a:spcPts val="0"/>
              </a:spcAft>
              <a:buSzPts val="2200"/>
              <a:buChar char="●"/>
            </a:pPr>
            <a:r>
              <a:rPr lang="zh-TW"/>
              <a:t>主要功能</a:t>
            </a:r>
            <a:endParaRPr/>
          </a:p>
          <a:p>
            <a:pPr indent="-355600" lvl="1" marL="914400" rtl="0" algn="l">
              <a:spcBef>
                <a:spcPts val="1000"/>
              </a:spcBef>
              <a:spcAft>
                <a:spcPts val="0"/>
              </a:spcAft>
              <a:buSzPts val="2000"/>
              <a:buChar char="○"/>
            </a:pPr>
            <a:r>
              <a:rPr lang="zh-TW"/>
              <a:t>文獻檢索與推薦：根據研究問題，自動推薦相關的學術文獻</a:t>
            </a:r>
            <a:endParaRPr/>
          </a:p>
          <a:p>
            <a:pPr indent="-355600" lvl="1" marL="914400" rtl="0" algn="l">
              <a:spcBef>
                <a:spcPts val="0"/>
              </a:spcBef>
              <a:spcAft>
                <a:spcPts val="0"/>
              </a:spcAft>
              <a:buSzPts val="2000"/>
              <a:buChar char="○"/>
            </a:pPr>
            <a:r>
              <a:rPr lang="zh-TW"/>
              <a:t>證據合成：匯集多篇論文的結果，提供綜合分析</a:t>
            </a:r>
            <a:endParaRPr/>
          </a:p>
          <a:p>
            <a:pPr indent="-355600" lvl="1" marL="914400" rtl="0" algn="l">
              <a:spcBef>
                <a:spcPts val="0"/>
              </a:spcBef>
              <a:spcAft>
                <a:spcPts val="0"/>
              </a:spcAft>
              <a:buSzPts val="2000"/>
              <a:buChar char="○"/>
            </a:pPr>
            <a:r>
              <a:rPr lang="zh-TW"/>
              <a:t>研究問題生成：輔助研究者探索新問題和研究方向</a:t>
            </a:r>
            <a:endParaRPr/>
          </a:p>
          <a:p>
            <a:pPr indent="-368300" lvl="0" marL="457200" rtl="0" algn="l">
              <a:spcBef>
                <a:spcPts val="1000"/>
              </a:spcBef>
              <a:spcAft>
                <a:spcPts val="0"/>
              </a:spcAft>
              <a:buSzPts val="2200"/>
              <a:buChar char="●"/>
            </a:pPr>
            <a:r>
              <a:rPr lang="zh-TW"/>
              <a:t>使用優勢</a:t>
            </a:r>
            <a:endParaRPr/>
          </a:p>
          <a:p>
            <a:pPr indent="-355600" lvl="1" marL="914400" rtl="0" algn="l">
              <a:spcBef>
                <a:spcPts val="1000"/>
              </a:spcBef>
              <a:spcAft>
                <a:spcPts val="0"/>
              </a:spcAft>
              <a:buSzPts val="2000"/>
              <a:buChar char="○"/>
            </a:pPr>
            <a:r>
              <a:rPr lang="zh-TW"/>
              <a:t>利用 AI 減少篩選文獻的時間，專注於研究的核心問題</a:t>
            </a:r>
            <a:endParaRPr/>
          </a:p>
          <a:p>
            <a:pPr indent="-355600" lvl="1" marL="914400" rtl="0" algn="l">
              <a:spcBef>
                <a:spcPts val="0"/>
              </a:spcBef>
              <a:spcAft>
                <a:spcPts val="0"/>
              </a:spcAft>
              <a:buSzPts val="2000"/>
              <a:buChar char="○"/>
            </a:pPr>
            <a:r>
              <a:rPr lang="zh-TW"/>
              <a:t>提供結構化的研究信息，簡化證據合成和文獻回顧</a:t>
            </a:r>
            <a:endParaRPr/>
          </a:p>
          <a:p>
            <a:pPr indent="-355600" lvl="1" marL="914400" rtl="0" algn="l">
              <a:spcBef>
                <a:spcPts val="0"/>
              </a:spcBef>
              <a:spcAft>
                <a:spcPts val="0"/>
              </a:spcAft>
              <a:buSzPts val="2000"/>
              <a:buChar char="○"/>
            </a:pPr>
            <a:r>
              <a:rPr lang="zh-TW"/>
              <a:t>適</a:t>
            </a:r>
            <a:r>
              <a:rPr lang="zh-TW"/>
              <a:t>合早期探索和對研究議題進行初步分析</a:t>
            </a:r>
            <a:endParaRPr/>
          </a:p>
        </p:txBody>
      </p:sp>
      <p:sp>
        <p:nvSpPr>
          <p:cNvPr id="2159" name="Google Shape;2159;p1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160" name="Google Shape;2160;p15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Elicit簡介</a:t>
            </a:r>
            <a:endParaRPr/>
          </a:p>
        </p:txBody>
      </p:sp>
      <p:sp>
        <p:nvSpPr>
          <p:cNvPr id="2161" name="Google Shape;2161;p1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62" name="Google Shape;2162;p1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15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168" name="Google Shape;2168;p15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Elicit的提問</a:t>
            </a:r>
            <a:endParaRPr/>
          </a:p>
        </p:txBody>
      </p:sp>
      <p:sp>
        <p:nvSpPr>
          <p:cNvPr id="2169" name="Google Shape;2169;p1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70" name="Google Shape;2170;p1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71" name="Google Shape;2171;p15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172" name="Google Shape;2172;p153"/>
          <p:cNvPicPr preferRelativeResize="0"/>
          <p:nvPr/>
        </p:nvPicPr>
        <p:blipFill>
          <a:blip r:embed="rId3">
            <a:alphaModFix/>
          </a:blip>
          <a:stretch>
            <a:fillRect/>
          </a:stretch>
        </p:blipFill>
        <p:spPr>
          <a:xfrm>
            <a:off x="0" y="1548740"/>
            <a:ext cx="9143999" cy="3760519"/>
          </a:xfrm>
          <a:prstGeom prst="rect">
            <a:avLst/>
          </a:prstGeom>
          <a:noFill/>
          <a:ln>
            <a:noFill/>
          </a:ln>
        </p:spPr>
      </p:pic>
      <p:sp>
        <p:nvSpPr>
          <p:cNvPr id="2173" name="Google Shape;2173;p153"/>
          <p:cNvSpPr/>
          <p:nvPr/>
        </p:nvSpPr>
        <p:spPr>
          <a:xfrm>
            <a:off x="2443375" y="4445000"/>
            <a:ext cx="5283300" cy="1654800"/>
          </a:xfrm>
          <a:prstGeom prst="wedgeRoundRectCallout">
            <a:avLst>
              <a:gd fmla="val -32494" name="adj1"/>
              <a:gd fmla="val -11006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能用自然語言提問</a:t>
            </a:r>
            <a:endParaRPr sz="2400">
              <a:solidFill>
                <a:srgbClr val="FFFFFF"/>
              </a:solidFill>
            </a:endParaRPr>
          </a:p>
          <a:p>
            <a:pPr indent="0" lvl="0" marL="0" rtl="0" algn="ctr">
              <a:spcBef>
                <a:spcPts val="0"/>
              </a:spcBef>
              <a:spcAft>
                <a:spcPts val="0"/>
              </a:spcAft>
              <a:buNone/>
            </a:pPr>
            <a:r>
              <a:rPr lang="zh-TW" sz="2400">
                <a:solidFill>
                  <a:srgbClr val="FFFFFF"/>
                </a:solidFill>
              </a:rPr>
              <a:t>「什麼是RAG？在教育研究中能如何使用它？」</a:t>
            </a:r>
            <a:endParaRPr sz="2400">
              <a:solidFill>
                <a:srgbClr val="FFFF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pic>
        <p:nvPicPr>
          <p:cNvPr id="2178" name="Google Shape;2178;p154"/>
          <p:cNvPicPr preferRelativeResize="0"/>
          <p:nvPr/>
        </p:nvPicPr>
        <p:blipFill>
          <a:blip r:embed="rId3">
            <a:alphaModFix/>
          </a:blip>
          <a:stretch>
            <a:fillRect/>
          </a:stretch>
        </p:blipFill>
        <p:spPr>
          <a:xfrm>
            <a:off x="0" y="1026655"/>
            <a:ext cx="9143999" cy="5519564"/>
          </a:xfrm>
          <a:prstGeom prst="rect">
            <a:avLst/>
          </a:prstGeom>
          <a:noFill/>
          <a:ln>
            <a:noFill/>
          </a:ln>
        </p:spPr>
      </p:pic>
      <p:sp>
        <p:nvSpPr>
          <p:cNvPr id="2179" name="Google Shape;2179;p15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180" name="Google Shape;2180;p15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Elicit的搜尋結果摘要</a:t>
            </a:r>
            <a:endParaRPr/>
          </a:p>
        </p:txBody>
      </p:sp>
      <p:sp>
        <p:nvSpPr>
          <p:cNvPr id="2181" name="Google Shape;2181;p1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82" name="Google Shape;2182;p1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83" name="Google Shape;2183;p15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184" name="Google Shape;2184;p154"/>
          <p:cNvSpPr/>
          <p:nvPr/>
        </p:nvSpPr>
        <p:spPr>
          <a:xfrm>
            <a:off x="4638250" y="1934900"/>
            <a:ext cx="3553800" cy="1067700"/>
          </a:xfrm>
          <a:prstGeom prst="wedgeRoundRectCallout">
            <a:avLst>
              <a:gd fmla="val -48675" name="adj1"/>
              <a:gd fmla="val 9162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前4篇文獻的綜合摘要</a:t>
            </a:r>
            <a:endParaRPr sz="2400">
              <a:solidFill>
                <a:srgbClr val="FFFF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sp>
        <p:nvSpPr>
          <p:cNvPr id="2189" name="Google Shape;2189;p15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190" name="Google Shape;2190;p15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Elicit的搜尋結果列表</a:t>
            </a:r>
            <a:endParaRPr/>
          </a:p>
        </p:txBody>
      </p:sp>
      <p:sp>
        <p:nvSpPr>
          <p:cNvPr id="2191" name="Google Shape;2191;p1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92" name="Google Shape;2192;p15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93" name="Google Shape;2193;p15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194" name="Google Shape;2194;p155"/>
          <p:cNvPicPr preferRelativeResize="0"/>
          <p:nvPr/>
        </p:nvPicPr>
        <p:blipFill>
          <a:blip r:embed="rId3">
            <a:alphaModFix/>
          </a:blip>
          <a:stretch>
            <a:fillRect/>
          </a:stretch>
        </p:blipFill>
        <p:spPr>
          <a:xfrm>
            <a:off x="0" y="1144845"/>
            <a:ext cx="9144000" cy="5546361"/>
          </a:xfrm>
          <a:prstGeom prst="rect">
            <a:avLst/>
          </a:prstGeom>
          <a:noFill/>
          <a:ln>
            <a:noFill/>
          </a:ln>
        </p:spPr>
      </p:pic>
      <p:sp>
        <p:nvSpPr>
          <p:cNvPr id="2195" name="Google Shape;2195;p155"/>
          <p:cNvSpPr/>
          <p:nvPr/>
        </p:nvSpPr>
        <p:spPr>
          <a:xfrm>
            <a:off x="3441000" y="2029250"/>
            <a:ext cx="2508600" cy="752400"/>
          </a:xfrm>
          <a:prstGeom prst="wedgeRoundRectCallout">
            <a:avLst>
              <a:gd fmla="val -13098" name="adj1"/>
              <a:gd fmla="val 12562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AI產生的摘要</a:t>
            </a:r>
            <a:endParaRPr sz="2400">
              <a:solidFill>
                <a:srgbClr val="FFFFFF"/>
              </a:solidFill>
            </a:endParaRPr>
          </a:p>
        </p:txBody>
      </p:sp>
      <p:sp>
        <p:nvSpPr>
          <p:cNvPr id="2196" name="Google Shape;2196;p155"/>
          <p:cNvSpPr/>
          <p:nvPr/>
        </p:nvSpPr>
        <p:spPr>
          <a:xfrm>
            <a:off x="2457175" y="5104625"/>
            <a:ext cx="3975300" cy="792300"/>
          </a:xfrm>
          <a:prstGeom prst="wedgeRoundRectCallout">
            <a:avLst>
              <a:gd fmla="val 60998" name="adj1"/>
              <a:gd fmla="val -4627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著重觀察論文</a:t>
            </a:r>
            <a:r>
              <a:rPr lang="zh-TW" sz="2400">
                <a:solidFill>
                  <a:srgbClr val="FFFFFF"/>
                </a:solidFill>
              </a:rPr>
              <a:t>的</a:t>
            </a:r>
            <a:r>
              <a:rPr lang="zh-TW" sz="2400">
                <a:solidFill>
                  <a:srgbClr val="FFFFFF"/>
                </a:solidFill>
              </a:rPr>
              <a:t>特定</a:t>
            </a:r>
            <a:r>
              <a:rPr lang="zh-TW" sz="2400">
                <a:solidFill>
                  <a:srgbClr val="FFFFFF"/>
                </a:solidFill>
              </a:rPr>
              <a:t>內容</a:t>
            </a:r>
            <a:endParaRPr sz="240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p15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02" name="Google Shape;2202;p15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a:t>
            </a:r>
            <a:r>
              <a:rPr lang="zh-TW"/>
              <a:t>分析未來研究方向</a:t>
            </a:r>
            <a:endParaRPr/>
          </a:p>
        </p:txBody>
      </p:sp>
      <p:sp>
        <p:nvSpPr>
          <p:cNvPr id="2203" name="Google Shape;2203;p15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04" name="Google Shape;2204;p15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05" name="Google Shape;2205;p15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06" name="Google Shape;2206;p156"/>
          <p:cNvPicPr preferRelativeResize="0"/>
          <p:nvPr/>
        </p:nvPicPr>
        <p:blipFill>
          <a:blip r:embed="rId3">
            <a:alphaModFix/>
          </a:blip>
          <a:stretch>
            <a:fillRect/>
          </a:stretch>
        </p:blipFill>
        <p:spPr>
          <a:xfrm>
            <a:off x="0" y="1038510"/>
            <a:ext cx="9143999" cy="5526329"/>
          </a:xfrm>
          <a:prstGeom prst="rect">
            <a:avLst/>
          </a:prstGeom>
          <a:noFill/>
          <a:ln>
            <a:noFill/>
          </a:ln>
        </p:spPr>
      </p:pic>
      <p:sp>
        <p:nvSpPr>
          <p:cNvPr id="2207" name="Google Shape;2207;p156"/>
          <p:cNvSpPr/>
          <p:nvPr/>
        </p:nvSpPr>
        <p:spPr>
          <a:xfrm>
            <a:off x="1007000" y="2871300"/>
            <a:ext cx="2508600" cy="1097400"/>
          </a:xfrm>
          <a:prstGeom prst="wedgeRoundRectCallout">
            <a:avLst>
              <a:gd fmla="val 63937" name="adj1"/>
              <a:gd fmla="val 5692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AI產生的</a:t>
            </a:r>
            <a:endParaRPr sz="2400">
              <a:solidFill>
                <a:srgbClr val="FFFFFF"/>
              </a:solidFill>
            </a:endParaRPr>
          </a:p>
          <a:p>
            <a:pPr indent="0" lvl="0" marL="0" rtl="0" algn="ctr">
              <a:spcBef>
                <a:spcPts val="0"/>
              </a:spcBef>
              <a:spcAft>
                <a:spcPts val="0"/>
              </a:spcAft>
              <a:buNone/>
            </a:pPr>
            <a:r>
              <a:rPr lang="zh-TW" sz="2400">
                <a:solidFill>
                  <a:srgbClr val="FFFFFF"/>
                </a:solidFill>
              </a:rPr>
              <a:t>未來研究方向</a:t>
            </a:r>
            <a:endParaRPr sz="24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p15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13" name="Google Shape;2213;p15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Elicit研究證據合成</a:t>
            </a:r>
            <a:endParaRPr/>
          </a:p>
        </p:txBody>
      </p:sp>
      <p:sp>
        <p:nvSpPr>
          <p:cNvPr id="2214" name="Google Shape;2214;p1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15" name="Google Shape;2215;p15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16" name="Google Shape;2216;p15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17" name="Google Shape;2217;p157"/>
          <p:cNvPicPr preferRelativeResize="0"/>
          <p:nvPr/>
        </p:nvPicPr>
        <p:blipFill>
          <a:blip r:embed="rId3">
            <a:alphaModFix/>
          </a:blip>
          <a:stretch>
            <a:fillRect/>
          </a:stretch>
        </p:blipFill>
        <p:spPr>
          <a:xfrm>
            <a:off x="0" y="1038511"/>
            <a:ext cx="9144000" cy="5420128"/>
          </a:xfrm>
          <a:prstGeom prst="rect">
            <a:avLst/>
          </a:prstGeom>
          <a:noFill/>
          <a:ln>
            <a:noFill/>
          </a:ln>
        </p:spPr>
      </p:pic>
      <p:sp>
        <p:nvSpPr>
          <p:cNvPr id="2218" name="Google Shape;2218;p157"/>
          <p:cNvSpPr/>
          <p:nvPr/>
        </p:nvSpPr>
        <p:spPr>
          <a:xfrm>
            <a:off x="2649725" y="1038500"/>
            <a:ext cx="2508600" cy="706800"/>
          </a:xfrm>
          <a:prstGeom prst="wedgeRoundRectCallout">
            <a:avLst>
              <a:gd fmla="val -92343" name="adj1"/>
              <a:gd fmla="val -500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選擇數篇論文</a:t>
            </a:r>
            <a:endParaRPr sz="2400">
              <a:solidFill>
                <a:srgbClr val="FFFFFF"/>
              </a:solidFill>
            </a:endParaRPr>
          </a:p>
        </p:txBody>
      </p:sp>
      <p:sp>
        <p:nvSpPr>
          <p:cNvPr id="2219" name="Google Shape;2219;p157"/>
          <p:cNvSpPr/>
          <p:nvPr/>
        </p:nvSpPr>
        <p:spPr>
          <a:xfrm>
            <a:off x="3357875" y="2297320"/>
            <a:ext cx="2508600" cy="706800"/>
          </a:xfrm>
          <a:prstGeom prst="wedgeRoundRectCallout">
            <a:avLst>
              <a:gd fmla="val -62629" name="adj1"/>
              <a:gd fmla="val 767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選擇</a:t>
            </a:r>
            <a:r>
              <a:rPr lang="zh-TW" sz="2400">
                <a:solidFill>
                  <a:srgbClr val="FFFFFF"/>
                </a:solidFill>
              </a:rPr>
              <a:t>下一步</a:t>
            </a:r>
            <a:endParaRPr sz="2400">
              <a:solidFill>
                <a:srgbClr val="FFFFFF"/>
              </a:solidFill>
            </a:endParaRPr>
          </a:p>
        </p:txBody>
      </p:sp>
      <p:sp>
        <p:nvSpPr>
          <p:cNvPr id="2220" name="Google Shape;2220;p157"/>
          <p:cNvSpPr/>
          <p:nvPr/>
        </p:nvSpPr>
        <p:spPr>
          <a:xfrm>
            <a:off x="1736850" y="4046825"/>
            <a:ext cx="2631900" cy="894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21" name="Google Shape;2221;p157"/>
          <p:cNvSpPr/>
          <p:nvPr/>
        </p:nvSpPr>
        <p:spPr>
          <a:xfrm>
            <a:off x="4768300" y="3381700"/>
            <a:ext cx="3660300" cy="706800"/>
          </a:xfrm>
          <a:prstGeom prst="wedgeRoundRectCallout">
            <a:avLst>
              <a:gd fmla="val -62629" name="adj1"/>
              <a:gd fmla="val 767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為選擇的論文建立摘要</a:t>
            </a:r>
            <a:endParaRPr sz="2400">
              <a:solidFill>
                <a:srgbClr val="FFFFFF"/>
              </a:solidFill>
            </a:endParaRPr>
          </a:p>
        </p:txBody>
      </p:sp>
      <p:sp>
        <p:nvSpPr>
          <p:cNvPr id="2222" name="Google Shape;2222;p157"/>
          <p:cNvSpPr/>
          <p:nvPr/>
        </p:nvSpPr>
        <p:spPr>
          <a:xfrm>
            <a:off x="4441950" y="4941725"/>
            <a:ext cx="3986700" cy="706800"/>
          </a:xfrm>
          <a:prstGeom prst="wedgeRoundRectCallout">
            <a:avLst>
              <a:gd fmla="val -59419" name="adj1"/>
              <a:gd fmla="val -8572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詢問基於論文的聊天機器人</a:t>
            </a:r>
            <a:endParaRPr sz="2400">
              <a:solidFill>
                <a:srgbClr val="FFFFFF"/>
              </a:solidFill>
            </a:endParaRPr>
          </a:p>
        </p:txBody>
      </p:sp>
      <p:sp>
        <p:nvSpPr>
          <p:cNvPr id="2223" name="Google Shape;2223;p157"/>
          <p:cNvSpPr/>
          <p:nvPr/>
        </p:nvSpPr>
        <p:spPr>
          <a:xfrm>
            <a:off x="1736850" y="5715000"/>
            <a:ext cx="2027400" cy="419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24" name="Google Shape;2224;p157"/>
          <p:cNvSpPr/>
          <p:nvPr/>
        </p:nvSpPr>
        <p:spPr>
          <a:xfrm>
            <a:off x="3956525" y="5871450"/>
            <a:ext cx="2244000" cy="706800"/>
          </a:xfrm>
          <a:prstGeom prst="wedgeRoundRectCallout">
            <a:avLst>
              <a:gd fmla="val -69998" name="adj1"/>
              <a:gd fmla="val -4233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產生概念列表</a:t>
            </a:r>
            <a:endParaRPr sz="2400">
              <a:solidFill>
                <a:srgbClr val="FFFF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8" name="Shape 2228"/>
        <p:cNvGrpSpPr/>
        <p:nvPr/>
      </p:nvGrpSpPr>
      <p:grpSpPr>
        <a:xfrm>
          <a:off x="0" y="0"/>
          <a:ext cx="0" cy="0"/>
          <a:chOff x="0" y="0"/>
          <a:chExt cx="0" cy="0"/>
        </a:xfrm>
      </p:grpSpPr>
      <p:sp>
        <p:nvSpPr>
          <p:cNvPr id="2229" name="Google Shape;2229;p15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30" name="Google Shape;2230;p15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Elicit研究證據合成：摘要</a:t>
            </a:r>
            <a:endParaRPr/>
          </a:p>
        </p:txBody>
      </p:sp>
      <p:sp>
        <p:nvSpPr>
          <p:cNvPr id="2231" name="Google Shape;2231;p1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32" name="Google Shape;2232;p15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33" name="Google Shape;2233;p15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34" name="Google Shape;2234;p158"/>
          <p:cNvPicPr preferRelativeResize="0"/>
          <p:nvPr/>
        </p:nvPicPr>
        <p:blipFill>
          <a:blip r:embed="rId3">
            <a:alphaModFix/>
          </a:blip>
          <a:stretch>
            <a:fillRect/>
          </a:stretch>
        </p:blipFill>
        <p:spPr>
          <a:xfrm>
            <a:off x="2" y="1212225"/>
            <a:ext cx="9144000" cy="5045753"/>
          </a:xfrm>
          <a:prstGeom prst="rect">
            <a:avLst/>
          </a:prstGeom>
          <a:noFill/>
          <a:ln>
            <a:noFill/>
          </a:ln>
        </p:spPr>
      </p:pic>
      <p:sp>
        <p:nvSpPr>
          <p:cNvPr id="2235" name="Google Shape;2235;p158"/>
          <p:cNvSpPr/>
          <p:nvPr/>
        </p:nvSpPr>
        <p:spPr>
          <a:xfrm>
            <a:off x="5919950" y="1038500"/>
            <a:ext cx="2508600" cy="1097400"/>
          </a:xfrm>
          <a:prstGeom prst="wedgeRoundRectCallout">
            <a:avLst>
              <a:gd fmla="val -20976" name="adj1"/>
              <a:gd fmla="val 11044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引用來源是剛剛選擇的論文</a:t>
            </a:r>
            <a:endParaRPr sz="240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p15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41" name="Google Shape;2241;p15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Elicit研究證據合成：詢問</a:t>
            </a:r>
            <a:endParaRPr/>
          </a:p>
        </p:txBody>
      </p:sp>
      <p:sp>
        <p:nvSpPr>
          <p:cNvPr id="2242" name="Google Shape;2242;p15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43" name="Google Shape;2243;p15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44" name="Google Shape;2244;p15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45" name="Google Shape;2245;p159"/>
          <p:cNvPicPr preferRelativeResize="0"/>
          <p:nvPr/>
        </p:nvPicPr>
        <p:blipFill>
          <a:blip r:embed="rId3">
            <a:alphaModFix/>
          </a:blip>
          <a:stretch>
            <a:fillRect/>
          </a:stretch>
        </p:blipFill>
        <p:spPr>
          <a:xfrm>
            <a:off x="630375" y="1156450"/>
            <a:ext cx="7883252" cy="5146425"/>
          </a:xfrm>
          <a:prstGeom prst="rect">
            <a:avLst/>
          </a:prstGeom>
          <a:noFill/>
          <a:ln>
            <a:noFill/>
          </a:ln>
        </p:spPr>
      </p:pic>
      <p:sp>
        <p:nvSpPr>
          <p:cNvPr id="2246" name="Google Shape;2246;p159"/>
          <p:cNvSpPr/>
          <p:nvPr/>
        </p:nvSpPr>
        <p:spPr>
          <a:xfrm>
            <a:off x="5919950" y="1038500"/>
            <a:ext cx="2508600" cy="1097400"/>
          </a:xfrm>
          <a:prstGeom prst="wedgeRoundRectCallout">
            <a:avLst>
              <a:gd fmla="val -77155" name="adj1"/>
              <a:gd fmla="val -442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這些論文的研究對象是誰？</a:t>
            </a:r>
            <a:endParaRPr sz="2400">
              <a:solidFill>
                <a:srgbClr val="FFFFFF"/>
              </a:solidFill>
            </a:endParaRPr>
          </a:p>
        </p:txBody>
      </p:sp>
      <p:sp>
        <p:nvSpPr>
          <p:cNvPr id="2247" name="Google Shape;2247;p159"/>
          <p:cNvSpPr/>
          <p:nvPr/>
        </p:nvSpPr>
        <p:spPr>
          <a:xfrm>
            <a:off x="5562750" y="3941800"/>
            <a:ext cx="2508600" cy="1097400"/>
          </a:xfrm>
          <a:prstGeom prst="wedgeRoundRectCallout">
            <a:avLst>
              <a:gd fmla="val -25677" name="adj1"/>
              <a:gd fmla="val -12377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主要是健康照護專業</a:t>
            </a:r>
            <a:endParaRPr sz="24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p16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53" name="Google Shape;2253;p16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Elicit的概念搜尋：拓展關鍵字</a:t>
            </a:r>
            <a:endParaRPr/>
          </a:p>
        </p:txBody>
      </p:sp>
      <p:sp>
        <p:nvSpPr>
          <p:cNvPr id="2254" name="Google Shape;2254;p1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55" name="Google Shape;2255;p16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56" name="Google Shape;2256;p16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57" name="Google Shape;2257;p160"/>
          <p:cNvPicPr preferRelativeResize="0"/>
          <p:nvPr/>
        </p:nvPicPr>
        <p:blipFill>
          <a:blip r:embed="rId3">
            <a:alphaModFix/>
          </a:blip>
          <a:stretch>
            <a:fillRect/>
          </a:stretch>
        </p:blipFill>
        <p:spPr>
          <a:xfrm>
            <a:off x="0" y="902400"/>
            <a:ext cx="9143999" cy="5529299"/>
          </a:xfrm>
          <a:prstGeom prst="rect">
            <a:avLst/>
          </a:prstGeom>
          <a:noFill/>
          <a:ln>
            <a:noFill/>
          </a:ln>
        </p:spPr>
      </p:pic>
      <p:sp>
        <p:nvSpPr>
          <p:cNvPr id="2258" name="Google Shape;2258;p160"/>
          <p:cNvSpPr/>
          <p:nvPr/>
        </p:nvSpPr>
        <p:spPr>
          <a:xfrm>
            <a:off x="5461425" y="1341325"/>
            <a:ext cx="1453200" cy="706800"/>
          </a:xfrm>
          <a:prstGeom prst="wedgeRoundRectCallout">
            <a:avLst>
              <a:gd fmla="val -70925" name="adj1"/>
              <a:gd fmla="val -1042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提問</a:t>
            </a:r>
            <a:endParaRPr sz="2400">
              <a:solidFill>
                <a:srgbClr val="FFFFFF"/>
              </a:solidFill>
            </a:endParaRPr>
          </a:p>
        </p:txBody>
      </p:sp>
      <p:sp>
        <p:nvSpPr>
          <p:cNvPr id="2259" name="Google Shape;2259;p160"/>
          <p:cNvSpPr/>
          <p:nvPr/>
        </p:nvSpPr>
        <p:spPr>
          <a:xfrm>
            <a:off x="1971975" y="3740900"/>
            <a:ext cx="1453200" cy="706800"/>
          </a:xfrm>
          <a:prstGeom prst="wedgeRoundRectCallout">
            <a:avLst>
              <a:gd fmla="val -59020" name="adj1"/>
              <a:gd fmla="val 9453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概念列表</a:t>
            </a:r>
            <a:endParaRPr sz="2400">
              <a:solidFill>
                <a:srgbClr val="FFFFFF"/>
              </a:solidFill>
            </a:endParaRPr>
          </a:p>
        </p:txBody>
      </p:sp>
      <p:sp>
        <p:nvSpPr>
          <p:cNvPr id="2260" name="Google Shape;2260;p160"/>
          <p:cNvSpPr/>
          <p:nvPr/>
        </p:nvSpPr>
        <p:spPr>
          <a:xfrm>
            <a:off x="5846100" y="3539425"/>
            <a:ext cx="1453200" cy="706800"/>
          </a:xfrm>
          <a:prstGeom prst="wedgeRoundRectCallout">
            <a:avLst>
              <a:gd fmla="val -59020" name="adj1"/>
              <a:gd fmla="val 9453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來源文獻</a:t>
            </a:r>
            <a:endParaRPr sz="2400">
              <a:solidFill>
                <a:srgbClr val="FFFFFF"/>
              </a:solidFill>
            </a:endParaRPr>
          </a:p>
        </p:txBody>
      </p:sp>
      <p:sp>
        <p:nvSpPr>
          <p:cNvPr id="2261" name="Google Shape;2261;p160"/>
          <p:cNvSpPr/>
          <p:nvPr/>
        </p:nvSpPr>
        <p:spPr>
          <a:xfrm>
            <a:off x="5846100" y="5105475"/>
            <a:ext cx="2933400" cy="894900"/>
          </a:xfrm>
          <a:prstGeom prst="roundRect">
            <a:avLst>
              <a:gd fmla="val 16667" name="adj"/>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可找出更多關鍵字</a:t>
            </a:r>
            <a:endParaRPr sz="24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161"/>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2267" name="Google Shape;2267;p161"/>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268" name="Google Shape;2268;p16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69" name="Google Shape;2269;p161"/>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SciSpace</a:t>
            </a:r>
            <a:endParaRPr/>
          </a:p>
        </p:txBody>
      </p:sp>
      <p:pic>
        <p:nvPicPr>
          <p:cNvPr id="2270" name="Google Shape;2270;p161"/>
          <p:cNvPicPr preferRelativeResize="0"/>
          <p:nvPr/>
        </p:nvPicPr>
        <p:blipFill rotWithShape="1">
          <a:blip r:embed="rId3">
            <a:alphaModFix/>
          </a:blip>
          <a:srcRect b="17702" l="0" r="0" t="0"/>
          <a:stretch/>
        </p:blipFill>
        <p:spPr>
          <a:xfrm>
            <a:off x="0" y="1333776"/>
            <a:ext cx="9144001" cy="4589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9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58" name="Google Shape;1458;p9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1459" name="Google Shape;1459;p9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60" name="Google Shape;1460;p9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61" name="Google Shape;1461;p9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462" name="Google Shape;1462;p90"/>
          <p:cNvPicPr preferRelativeResize="0"/>
          <p:nvPr/>
        </p:nvPicPr>
        <p:blipFill rotWithShape="1">
          <a:blip r:embed="rId3">
            <a:alphaModFix/>
          </a:blip>
          <a:srcRect b="0" l="0" r="1283" t="0"/>
          <a:stretch/>
        </p:blipFill>
        <p:spPr>
          <a:xfrm>
            <a:off x="0" y="256300"/>
            <a:ext cx="9144000" cy="6175400"/>
          </a:xfrm>
          <a:prstGeom prst="rect">
            <a:avLst/>
          </a:prstGeom>
          <a:noFill/>
          <a:ln>
            <a:noFill/>
          </a:ln>
        </p:spPr>
      </p:pic>
      <p:sp>
        <p:nvSpPr>
          <p:cNvPr id="1463" name="Google Shape;1463;p90"/>
          <p:cNvSpPr/>
          <p:nvPr/>
        </p:nvSpPr>
        <p:spPr>
          <a:xfrm rot="-859408">
            <a:off x="651540" y="1759706"/>
            <a:ext cx="1422417" cy="1247498"/>
          </a:xfrm>
          <a:prstGeom prst="downArrowCallout">
            <a:avLst>
              <a:gd fmla="val 25000" name="adj1"/>
              <a:gd fmla="val 25000" name="adj2"/>
              <a:gd fmla="val 25000" name="adj3"/>
              <a:gd fmla="val 64977" name="adj4"/>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書籍</a:t>
            </a:r>
            <a:endParaRPr sz="2400">
              <a:solidFill>
                <a:srgbClr val="FFFFFF"/>
              </a:solidFill>
            </a:endParaRPr>
          </a:p>
        </p:txBody>
      </p:sp>
      <p:sp>
        <p:nvSpPr>
          <p:cNvPr id="1464" name="Google Shape;1464;p90"/>
          <p:cNvSpPr/>
          <p:nvPr/>
        </p:nvSpPr>
        <p:spPr>
          <a:xfrm rot="3236064">
            <a:off x="6897968" y="3147484"/>
            <a:ext cx="1983315" cy="1318512"/>
          </a:xfrm>
          <a:prstGeom prst="downArrowCallout">
            <a:avLst>
              <a:gd fmla="val 25000" name="adj1"/>
              <a:gd fmla="val 25000" name="adj2"/>
              <a:gd fmla="val 25000" name="adj3"/>
              <a:gd fmla="val 64977" name="adj4"/>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strike="sngStrike">
                <a:solidFill>
                  <a:srgbClr val="FFFFFF"/>
                </a:solidFill>
              </a:rPr>
              <a:t>叫獸</a:t>
            </a:r>
            <a:endParaRPr sz="2400" strike="sngStrike">
              <a:solidFill>
                <a:srgbClr val="FFFFFF"/>
              </a:solidFill>
            </a:endParaRPr>
          </a:p>
          <a:p>
            <a:pPr indent="0" lvl="0" marL="0" rtl="0" algn="ctr">
              <a:spcBef>
                <a:spcPts val="0"/>
              </a:spcBef>
              <a:spcAft>
                <a:spcPts val="0"/>
              </a:spcAft>
              <a:buNone/>
            </a:pPr>
            <a:r>
              <a:rPr lang="zh-TW" sz="2400">
                <a:solidFill>
                  <a:srgbClr val="FFFFFF"/>
                </a:solidFill>
              </a:rPr>
              <a:t>教授意見</a:t>
            </a:r>
            <a:endParaRPr sz="2400">
              <a:solidFill>
                <a:srgbClr val="FFFFFF"/>
              </a:solidFill>
            </a:endParaRPr>
          </a:p>
        </p:txBody>
      </p:sp>
      <p:sp>
        <p:nvSpPr>
          <p:cNvPr id="1465" name="Google Shape;1465;p90"/>
          <p:cNvSpPr/>
          <p:nvPr/>
        </p:nvSpPr>
        <p:spPr>
          <a:xfrm>
            <a:off x="4252400" y="907625"/>
            <a:ext cx="1723800" cy="1247400"/>
          </a:xfrm>
          <a:prstGeom prst="downArrowCallout">
            <a:avLst>
              <a:gd fmla="val 25000" name="adj1"/>
              <a:gd fmla="val 25000" name="adj2"/>
              <a:gd fmla="val 25000" name="adj3"/>
              <a:gd fmla="val 64977" name="adj4"/>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期刊論文</a:t>
            </a:r>
            <a:endParaRPr sz="2400">
              <a:solidFill>
                <a:srgbClr val="FFFFFF"/>
              </a:solidFill>
            </a:endParaRPr>
          </a:p>
        </p:txBody>
      </p:sp>
      <p:sp>
        <p:nvSpPr>
          <p:cNvPr id="1466" name="Google Shape;1466;p90"/>
          <p:cNvSpPr/>
          <p:nvPr/>
        </p:nvSpPr>
        <p:spPr>
          <a:xfrm rot="899948">
            <a:off x="6003761" y="1377502"/>
            <a:ext cx="1537068" cy="1247294"/>
          </a:xfrm>
          <a:prstGeom prst="downArrowCallout">
            <a:avLst>
              <a:gd fmla="val 25000" name="adj1"/>
              <a:gd fmla="val 25000" name="adj2"/>
              <a:gd fmla="val 25000" name="adj3"/>
              <a:gd fmla="val 64977" name="adj4"/>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研討會</a:t>
            </a:r>
            <a:endParaRPr sz="2400">
              <a:solidFill>
                <a:srgbClr val="FFFFFF"/>
              </a:solidFill>
            </a:endParaRPr>
          </a:p>
        </p:txBody>
      </p:sp>
      <p:sp>
        <p:nvSpPr>
          <p:cNvPr id="1467" name="Google Shape;1467;p90"/>
          <p:cNvSpPr/>
          <p:nvPr/>
        </p:nvSpPr>
        <p:spPr>
          <a:xfrm rot="-498722">
            <a:off x="1995780" y="1008334"/>
            <a:ext cx="2071055" cy="1247003"/>
          </a:xfrm>
          <a:prstGeom prst="downArrowCallout">
            <a:avLst>
              <a:gd fmla="val 25000" name="adj1"/>
              <a:gd fmla="val 25000" name="adj2"/>
              <a:gd fmla="val 25000" name="adj3"/>
              <a:gd fmla="val 64977" name="adj4"/>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手稿、典籍等</a:t>
            </a:r>
            <a:endParaRPr sz="1800">
              <a:solidFill>
                <a:srgbClr val="FFFFFF"/>
              </a:solidFill>
            </a:endParaRPr>
          </a:p>
          <a:p>
            <a:pPr indent="0" lvl="0" marL="0" rtl="0" algn="ctr">
              <a:spcBef>
                <a:spcPts val="0"/>
              </a:spcBef>
              <a:spcAft>
                <a:spcPts val="0"/>
              </a:spcAft>
              <a:buNone/>
            </a:pPr>
            <a:r>
              <a:rPr lang="zh-TW" sz="2400">
                <a:solidFill>
                  <a:srgbClr val="FFFFFF"/>
                </a:solidFill>
              </a:rPr>
              <a:t>研究資料</a:t>
            </a:r>
            <a:endParaRPr sz="2400">
              <a:solidFill>
                <a:srgbClr val="FFFFFF"/>
              </a:solidFill>
            </a:endParaRPr>
          </a:p>
        </p:txBody>
      </p:sp>
      <p:pic>
        <p:nvPicPr>
          <p:cNvPr id="1468" name="Google Shape;1468;p90"/>
          <p:cNvPicPr preferRelativeResize="0"/>
          <p:nvPr/>
        </p:nvPicPr>
        <p:blipFill>
          <a:blip r:embed="rId4">
            <a:alphaModFix/>
          </a:blip>
          <a:stretch>
            <a:fillRect/>
          </a:stretch>
        </p:blipFill>
        <p:spPr>
          <a:xfrm rot="-759229">
            <a:off x="611800" y="1000137"/>
            <a:ext cx="949863" cy="949863"/>
          </a:xfrm>
          <a:prstGeom prst="rect">
            <a:avLst/>
          </a:prstGeom>
          <a:noFill/>
          <a:ln>
            <a:noFill/>
          </a:ln>
        </p:spPr>
      </p:pic>
      <p:pic>
        <p:nvPicPr>
          <p:cNvPr id="1469" name="Google Shape;1469;p90"/>
          <p:cNvPicPr preferRelativeResize="0"/>
          <p:nvPr/>
        </p:nvPicPr>
        <p:blipFill>
          <a:blip r:embed="rId5">
            <a:alphaModFix/>
          </a:blip>
          <a:stretch>
            <a:fillRect/>
          </a:stretch>
        </p:blipFill>
        <p:spPr>
          <a:xfrm rot="-899983">
            <a:off x="2258114" y="113283"/>
            <a:ext cx="1008128" cy="1008109"/>
          </a:xfrm>
          <a:prstGeom prst="rect">
            <a:avLst/>
          </a:prstGeom>
          <a:noFill/>
          <a:ln>
            <a:noFill/>
          </a:ln>
        </p:spPr>
      </p:pic>
      <p:pic>
        <p:nvPicPr>
          <p:cNvPr id="1470" name="Google Shape;1470;p90"/>
          <p:cNvPicPr preferRelativeResize="0"/>
          <p:nvPr/>
        </p:nvPicPr>
        <p:blipFill>
          <a:blip r:embed="rId6">
            <a:alphaModFix/>
          </a:blip>
          <a:stretch>
            <a:fillRect/>
          </a:stretch>
        </p:blipFill>
        <p:spPr>
          <a:xfrm>
            <a:off x="4693550" y="133262"/>
            <a:ext cx="968150" cy="968150"/>
          </a:xfrm>
          <a:prstGeom prst="rect">
            <a:avLst/>
          </a:prstGeom>
          <a:noFill/>
          <a:ln>
            <a:noFill/>
          </a:ln>
        </p:spPr>
      </p:pic>
      <p:pic>
        <p:nvPicPr>
          <p:cNvPr id="1471" name="Google Shape;1471;p90"/>
          <p:cNvPicPr preferRelativeResize="0"/>
          <p:nvPr/>
        </p:nvPicPr>
        <p:blipFill>
          <a:blip r:embed="rId7">
            <a:alphaModFix/>
          </a:blip>
          <a:stretch>
            <a:fillRect/>
          </a:stretch>
        </p:blipFill>
        <p:spPr>
          <a:xfrm rot="1800030">
            <a:off x="7735334" y="2165188"/>
            <a:ext cx="950537" cy="950545"/>
          </a:xfrm>
          <a:prstGeom prst="rect">
            <a:avLst/>
          </a:prstGeom>
          <a:noFill/>
          <a:ln>
            <a:noFill/>
          </a:ln>
        </p:spPr>
      </p:pic>
      <p:pic>
        <p:nvPicPr>
          <p:cNvPr id="1472" name="Google Shape;1472;p90"/>
          <p:cNvPicPr preferRelativeResize="0"/>
          <p:nvPr/>
        </p:nvPicPr>
        <p:blipFill>
          <a:blip r:embed="rId8">
            <a:alphaModFix/>
          </a:blip>
          <a:stretch>
            <a:fillRect/>
          </a:stretch>
        </p:blipFill>
        <p:spPr>
          <a:xfrm rot="768747">
            <a:off x="6555000" y="524875"/>
            <a:ext cx="1041251" cy="104125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16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服務目標</a:t>
            </a:r>
            <a:endParaRPr/>
          </a:p>
          <a:p>
            <a:pPr indent="-355600" lvl="1" marL="914400" rtl="0" algn="l">
              <a:spcBef>
                <a:spcPts val="0"/>
              </a:spcBef>
              <a:spcAft>
                <a:spcPts val="0"/>
              </a:spcAft>
              <a:buSzPts val="2000"/>
              <a:buChar char="○"/>
            </a:pPr>
            <a:r>
              <a:rPr lang="zh-TW"/>
              <a:t>一個專為研究者和學者設計的學術內容平台</a:t>
            </a:r>
            <a:endParaRPr/>
          </a:p>
          <a:p>
            <a:pPr indent="-355600" lvl="1" marL="914400" rtl="0" algn="l">
              <a:spcBef>
                <a:spcPts val="0"/>
              </a:spcBef>
              <a:spcAft>
                <a:spcPts val="0"/>
              </a:spcAft>
              <a:buSzPts val="2000"/>
              <a:buChar char="○"/>
            </a:pPr>
            <a:r>
              <a:rPr lang="zh-TW"/>
              <a:t>提供便利的學術文獻查找、閱讀與管理工具</a:t>
            </a:r>
            <a:endParaRPr/>
          </a:p>
          <a:p>
            <a:pPr indent="-368300" lvl="0" marL="457200" rtl="0" algn="l">
              <a:spcBef>
                <a:spcPts val="1000"/>
              </a:spcBef>
              <a:spcAft>
                <a:spcPts val="0"/>
              </a:spcAft>
              <a:buSzPts val="2200"/>
              <a:buChar char="●"/>
            </a:pPr>
            <a:r>
              <a:rPr lang="zh-TW"/>
              <a:t>主要功能</a:t>
            </a:r>
            <a:endParaRPr/>
          </a:p>
          <a:p>
            <a:pPr indent="-355600" lvl="1" marL="914400" rtl="0" algn="l">
              <a:spcBef>
                <a:spcPts val="0"/>
              </a:spcBef>
              <a:spcAft>
                <a:spcPts val="0"/>
              </a:spcAft>
              <a:buSzPts val="2000"/>
              <a:buChar char="○"/>
            </a:pPr>
            <a:r>
              <a:rPr lang="zh-TW"/>
              <a:t>文獻檢索：提供高效的文獻搜尋和推薦系統</a:t>
            </a:r>
            <a:endParaRPr/>
          </a:p>
          <a:p>
            <a:pPr indent="-355600" lvl="1" marL="914400" rtl="0" algn="l">
              <a:spcBef>
                <a:spcPts val="0"/>
              </a:spcBef>
              <a:spcAft>
                <a:spcPts val="0"/>
              </a:spcAft>
              <a:buSzPts val="2000"/>
              <a:buChar char="○"/>
            </a:pPr>
            <a:r>
              <a:rPr lang="zh-TW"/>
              <a:t>智能閱讀：AI 輔助的閱讀工具，可即時標註與提問</a:t>
            </a:r>
            <a:endParaRPr/>
          </a:p>
          <a:p>
            <a:pPr indent="-355600" lvl="1" marL="914400" rtl="0" algn="l">
              <a:spcBef>
                <a:spcPts val="0"/>
              </a:spcBef>
              <a:spcAft>
                <a:spcPts val="0"/>
              </a:spcAft>
              <a:buSzPts val="2000"/>
              <a:buChar char="○"/>
            </a:pPr>
            <a:r>
              <a:rPr lang="zh-TW"/>
              <a:t>引用管理：支持便捷的文獻引用格式管理，提升寫作效率</a:t>
            </a:r>
            <a:endParaRPr/>
          </a:p>
          <a:p>
            <a:pPr indent="-368300" lvl="0" marL="457200" rtl="0" algn="l">
              <a:spcBef>
                <a:spcPts val="1000"/>
              </a:spcBef>
              <a:spcAft>
                <a:spcPts val="0"/>
              </a:spcAft>
              <a:buSzPts val="2200"/>
              <a:buChar char="●"/>
            </a:pPr>
            <a:r>
              <a:rPr lang="zh-TW"/>
              <a:t>使用優勢</a:t>
            </a:r>
            <a:endParaRPr/>
          </a:p>
          <a:p>
            <a:pPr indent="-355600" lvl="1" marL="914400" rtl="0" algn="l">
              <a:spcBef>
                <a:spcPts val="0"/>
              </a:spcBef>
              <a:spcAft>
                <a:spcPts val="0"/>
              </a:spcAft>
              <a:buSzPts val="2000"/>
              <a:buChar char="○"/>
            </a:pPr>
            <a:r>
              <a:rPr lang="zh-TW"/>
              <a:t>集成多種功能於一體，減少在不同平台之間切換的時間</a:t>
            </a:r>
            <a:endParaRPr/>
          </a:p>
          <a:p>
            <a:pPr indent="-355600" lvl="1" marL="914400" rtl="0" algn="l">
              <a:spcBef>
                <a:spcPts val="0"/>
              </a:spcBef>
              <a:spcAft>
                <a:spcPts val="0"/>
              </a:spcAft>
              <a:buSzPts val="2000"/>
              <a:buChar char="○"/>
            </a:pPr>
            <a:r>
              <a:rPr lang="zh-TW"/>
              <a:t>AI 助力文獻閱讀和理解，降低理解專業文獻的難度</a:t>
            </a:r>
            <a:endParaRPr/>
          </a:p>
          <a:p>
            <a:pPr indent="-355600" lvl="1" marL="914400" rtl="0" algn="l">
              <a:spcBef>
                <a:spcPts val="0"/>
              </a:spcBef>
              <a:spcAft>
                <a:spcPts val="0"/>
              </a:spcAft>
              <a:buSzPts val="2000"/>
              <a:buChar char="○"/>
            </a:pPr>
            <a:r>
              <a:rPr lang="zh-TW"/>
              <a:t>增強研究效率，縮短從文獻搜尋到成果發表的時間</a:t>
            </a:r>
            <a:endParaRPr/>
          </a:p>
        </p:txBody>
      </p:sp>
      <p:sp>
        <p:nvSpPr>
          <p:cNvPr id="2276" name="Google Shape;2276;p16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SciSpace簡介</a:t>
            </a:r>
            <a:endParaRPr/>
          </a:p>
        </p:txBody>
      </p:sp>
      <p:sp>
        <p:nvSpPr>
          <p:cNvPr id="2277" name="Google Shape;2277;p16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78" name="Google Shape;2278;p16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79" name="Google Shape;2279;p16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sp>
        <p:nvSpPr>
          <p:cNvPr id="2284" name="Google Shape;2284;p16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85" name="Google Shape;2285;p16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4200">
                <a:solidFill>
                  <a:srgbClr val="B45F06"/>
                </a:solidFill>
              </a:rPr>
              <a:t>SciSpace的提問</a:t>
            </a:r>
            <a:endParaRPr/>
          </a:p>
        </p:txBody>
      </p:sp>
      <p:sp>
        <p:nvSpPr>
          <p:cNvPr id="2286" name="Google Shape;2286;p1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87" name="Google Shape;2287;p16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88" name="Google Shape;2288;p16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289" name="Google Shape;2289;p163"/>
          <p:cNvPicPr preferRelativeResize="0"/>
          <p:nvPr/>
        </p:nvPicPr>
        <p:blipFill>
          <a:blip r:embed="rId3">
            <a:alphaModFix/>
          </a:blip>
          <a:stretch>
            <a:fillRect/>
          </a:stretch>
        </p:blipFill>
        <p:spPr>
          <a:xfrm>
            <a:off x="0" y="932532"/>
            <a:ext cx="9144001" cy="5576187"/>
          </a:xfrm>
          <a:prstGeom prst="rect">
            <a:avLst/>
          </a:prstGeom>
          <a:noFill/>
          <a:ln>
            <a:noFill/>
          </a:ln>
        </p:spPr>
      </p:pic>
      <p:sp>
        <p:nvSpPr>
          <p:cNvPr id="2290" name="Google Shape;2290;p163"/>
          <p:cNvSpPr/>
          <p:nvPr/>
        </p:nvSpPr>
        <p:spPr>
          <a:xfrm>
            <a:off x="2908750" y="4099900"/>
            <a:ext cx="5283300" cy="1654800"/>
          </a:xfrm>
          <a:prstGeom prst="wedgeRoundRectCallout">
            <a:avLst>
              <a:gd fmla="val -32494" name="adj1"/>
              <a:gd fmla="val -11006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不只關鍵字，能用自然語言提問</a:t>
            </a:r>
            <a:endParaRPr sz="2400">
              <a:solidFill>
                <a:srgbClr val="FFFFFF"/>
              </a:solidFill>
            </a:endParaRPr>
          </a:p>
          <a:p>
            <a:pPr indent="0" lvl="0" marL="0" rtl="0" algn="ctr">
              <a:spcBef>
                <a:spcPts val="0"/>
              </a:spcBef>
              <a:spcAft>
                <a:spcPts val="0"/>
              </a:spcAft>
              <a:buNone/>
            </a:pPr>
            <a:r>
              <a:rPr lang="zh-TW" sz="2400">
                <a:solidFill>
                  <a:srgbClr val="FFFFFF"/>
                </a:solidFill>
              </a:rPr>
              <a:t>「什麼是RAG？在教育研究中能如何使用它？」</a:t>
            </a:r>
            <a:endParaRPr sz="240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p16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457200" rtl="0" algn="l">
              <a:spcBef>
                <a:spcPts val="1000"/>
              </a:spcBef>
              <a:spcAft>
                <a:spcPts val="1000"/>
              </a:spcAft>
              <a:buNone/>
            </a:pPr>
            <a:r>
              <a:t/>
            </a:r>
            <a:endParaRPr/>
          </a:p>
        </p:txBody>
      </p:sp>
      <p:sp>
        <p:nvSpPr>
          <p:cNvPr id="2296" name="Google Shape;2296;p16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a:t>
            </a:r>
            <a:r>
              <a:rPr lang="zh-TW"/>
              <a:t>的論文搜尋結果摘要</a:t>
            </a:r>
            <a:endParaRPr/>
          </a:p>
        </p:txBody>
      </p:sp>
      <p:sp>
        <p:nvSpPr>
          <p:cNvPr id="2297" name="Google Shape;2297;p1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98" name="Google Shape;2298;p16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99" name="Google Shape;2299;p16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00" name="Google Shape;2300;p164"/>
          <p:cNvPicPr preferRelativeResize="0"/>
          <p:nvPr/>
        </p:nvPicPr>
        <p:blipFill>
          <a:blip r:embed="rId3">
            <a:alphaModFix/>
          </a:blip>
          <a:stretch>
            <a:fillRect/>
          </a:stretch>
        </p:blipFill>
        <p:spPr>
          <a:xfrm>
            <a:off x="0" y="1169490"/>
            <a:ext cx="9144000" cy="5131220"/>
          </a:xfrm>
          <a:prstGeom prst="rect">
            <a:avLst/>
          </a:prstGeom>
          <a:noFill/>
          <a:ln>
            <a:noFill/>
          </a:ln>
        </p:spPr>
      </p:pic>
      <p:sp>
        <p:nvSpPr>
          <p:cNvPr id="2301" name="Google Shape;2301;p164"/>
          <p:cNvSpPr/>
          <p:nvPr/>
        </p:nvSpPr>
        <p:spPr>
          <a:xfrm>
            <a:off x="4572000" y="1341325"/>
            <a:ext cx="3339600" cy="1019100"/>
          </a:xfrm>
          <a:prstGeom prst="wedgeRoundRectCallout">
            <a:avLst>
              <a:gd fmla="val -38095" name="adj1"/>
              <a:gd fmla="val 7065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針對前5篇論文的摘要</a:t>
            </a:r>
            <a:endParaRPr sz="2400">
              <a:solidFill>
                <a:srgbClr val="FFFFFF"/>
              </a:solidFill>
            </a:endParaRPr>
          </a:p>
        </p:txBody>
      </p:sp>
      <p:sp>
        <p:nvSpPr>
          <p:cNvPr id="2302" name="Google Shape;2302;p164"/>
          <p:cNvSpPr/>
          <p:nvPr/>
        </p:nvSpPr>
        <p:spPr>
          <a:xfrm>
            <a:off x="4572000" y="4518975"/>
            <a:ext cx="3991200" cy="1181100"/>
          </a:xfrm>
          <a:prstGeom prst="wedgeRoundRectCallout">
            <a:avLst>
              <a:gd fmla="val -71890" name="adj1"/>
              <a:gd fmla="val -6458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回答提問並附上參考來源</a:t>
            </a:r>
            <a:endParaRPr sz="2400">
              <a:solidFill>
                <a:srgbClr val="FFFFFF"/>
              </a:solidFill>
            </a:endParaRPr>
          </a:p>
          <a:p>
            <a:pPr indent="0" lvl="0" marL="0" rtl="0" algn="ctr">
              <a:spcBef>
                <a:spcPts val="0"/>
              </a:spcBef>
              <a:spcAft>
                <a:spcPts val="0"/>
              </a:spcAft>
              <a:buNone/>
            </a:pPr>
            <a:r>
              <a:rPr lang="zh-TW" sz="2400">
                <a:solidFill>
                  <a:srgbClr val="FFFFFF"/>
                </a:solidFill>
              </a:rPr>
              <a:t>「RAG在教育領域可以如何使用？」</a:t>
            </a:r>
            <a:endParaRPr sz="24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sp>
        <p:nvSpPr>
          <p:cNvPr id="2307" name="Google Shape;2307;p16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08" name="Google Shape;2308;p16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SciSpace的論文搜尋結果列表</a:t>
            </a:r>
            <a:endParaRPr/>
          </a:p>
        </p:txBody>
      </p:sp>
      <p:sp>
        <p:nvSpPr>
          <p:cNvPr id="2309" name="Google Shape;2309;p1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10" name="Google Shape;2310;p16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11" name="Google Shape;2311;p16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12" name="Google Shape;2312;p165"/>
          <p:cNvPicPr preferRelativeResize="0"/>
          <p:nvPr/>
        </p:nvPicPr>
        <p:blipFill>
          <a:blip r:embed="rId3">
            <a:alphaModFix/>
          </a:blip>
          <a:stretch>
            <a:fillRect/>
          </a:stretch>
        </p:blipFill>
        <p:spPr>
          <a:xfrm>
            <a:off x="0" y="1157878"/>
            <a:ext cx="9144000" cy="5154444"/>
          </a:xfrm>
          <a:prstGeom prst="rect">
            <a:avLst/>
          </a:prstGeom>
          <a:noFill/>
          <a:ln>
            <a:noFill/>
          </a:ln>
        </p:spPr>
      </p:pic>
      <p:sp>
        <p:nvSpPr>
          <p:cNvPr id="2313" name="Google Shape;2313;p165"/>
          <p:cNvSpPr/>
          <p:nvPr/>
        </p:nvSpPr>
        <p:spPr>
          <a:xfrm>
            <a:off x="3179000" y="4164025"/>
            <a:ext cx="3091500" cy="792300"/>
          </a:xfrm>
          <a:prstGeom prst="wedgeRoundRectCallout">
            <a:avLst>
              <a:gd fmla="val 7491" name="adj1"/>
              <a:gd fmla="val -14067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與提問相關</a:t>
            </a:r>
            <a:r>
              <a:rPr lang="zh-TW" sz="2400">
                <a:solidFill>
                  <a:srgbClr val="FFFFFF"/>
                </a:solidFill>
              </a:rPr>
              <a:t>的摘要</a:t>
            </a:r>
            <a:endParaRPr sz="2400">
              <a:solidFill>
                <a:srgbClr val="FFFFFF"/>
              </a:solidFill>
            </a:endParaRPr>
          </a:p>
        </p:txBody>
      </p:sp>
      <p:sp>
        <p:nvSpPr>
          <p:cNvPr id="2314" name="Google Shape;2314;p165"/>
          <p:cNvSpPr/>
          <p:nvPr/>
        </p:nvSpPr>
        <p:spPr>
          <a:xfrm>
            <a:off x="3092175" y="5297875"/>
            <a:ext cx="4092600" cy="792300"/>
          </a:xfrm>
          <a:prstGeom prst="wedgeRoundRectCallout">
            <a:avLst>
              <a:gd fmla="val 60998" name="adj1"/>
              <a:gd fmla="val -4627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著重觀察論文的特定內容</a:t>
            </a:r>
            <a:endParaRPr sz="2400">
              <a:solidFill>
                <a:srgbClr val="FFFFFF"/>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p16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20" name="Google Shape;2320;p166"/>
          <p:cNvSpPr txBox="1"/>
          <p:nvPr>
            <p:ph type="title"/>
          </p:nvPr>
        </p:nvSpPr>
        <p:spPr>
          <a:xfrm>
            <a:off x="1417750" y="143600"/>
            <a:ext cx="6626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SciSpace從未來研究方向找尋靈感</a:t>
            </a:r>
            <a:endParaRPr/>
          </a:p>
        </p:txBody>
      </p:sp>
      <p:sp>
        <p:nvSpPr>
          <p:cNvPr id="2321" name="Google Shape;2321;p1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22" name="Google Shape;2322;p16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23" name="Google Shape;2323;p16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24" name="Google Shape;2324;p166"/>
          <p:cNvPicPr preferRelativeResize="0"/>
          <p:nvPr/>
        </p:nvPicPr>
        <p:blipFill>
          <a:blip r:embed="rId3">
            <a:alphaModFix/>
          </a:blip>
          <a:stretch>
            <a:fillRect/>
          </a:stretch>
        </p:blipFill>
        <p:spPr>
          <a:xfrm>
            <a:off x="0" y="936012"/>
            <a:ext cx="9144001" cy="5495676"/>
          </a:xfrm>
          <a:prstGeom prst="rect">
            <a:avLst/>
          </a:prstGeom>
          <a:noFill/>
          <a:ln>
            <a:noFill/>
          </a:ln>
        </p:spPr>
      </p:pic>
      <p:sp>
        <p:nvSpPr>
          <p:cNvPr id="2325" name="Google Shape;2325;p166"/>
          <p:cNvSpPr/>
          <p:nvPr/>
        </p:nvSpPr>
        <p:spPr>
          <a:xfrm>
            <a:off x="5577625" y="1288300"/>
            <a:ext cx="1870200" cy="792300"/>
          </a:xfrm>
          <a:prstGeom prst="wedgeRoundRectCallout">
            <a:avLst>
              <a:gd fmla="val -61255" name="adj1"/>
              <a:gd fmla="val -2526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未來研究</a:t>
            </a:r>
            <a:endParaRPr sz="2400">
              <a:solidFill>
                <a:srgbClr val="FFFFFF"/>
              </a:solidFill>
            </a:endParaRPr>
          </a:p>
        </p:txBody>
      </p:sp>
      <p:sp>
        <p:nvSpPr>
          <p:cNvPr id="2326" name="Google Shape;2326;p166"/>
          <p:cNvSpPr/>
          <p:nvPr/>
        </p:nvSpPr>
        <p:spPr>
          <a:xfrm>
            <a:off x="4485875" y="2451050"/>
            <a:ext cx="2763000" cy="994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327" name="Google Shape;2327;p166"/>
          <p:cNvPicPr preferRelativeResize="0"/>
          <p:nvPr/>
        </p:nvPicPr>
        <p:blipFill>
          <a:blip r:embed="rId4">
            <a:alphaModFix/>
          </a:blip>
          <a:stretch>
            <a:fillRect/>
          </a:stretch>
        </p:blipFill>
        <p:spPr>
          <a:xfrm flipH="1" rot="-1799994">
            <a:off x="1870370" y="4571549"/>
            <a:ext cx="1435862" cy="1464706"/>
          </a:xfrm>
          <a:prstGeom prst="rect">
            <a:avLst/>
          </a:prstGeom>
          <a:noFill/>
          <a:ln>
            <a:noFill/>
          </a:ln>
        </p:spPr>
      </p:pic>
      <p:sp>
        <p:nvSpPr>
          <p:cNvPr id="2328" name="Google Shape;2328;p166"/>
          <p:cNvSpPr/>
          <p:nvPr/>
        </p:nvSpPr>
        <p:spPr>
          <a:xfrm>
            <a:off x="3990600" y="4184700"/>
            <a:ext cx="4584300" cy="1747200"/>
          </a:xfrm>
          <a:prstGeom prst="wedgeRoundRectCallout">
            <a:avLst>
              <a:gd fmla="val -62549" name="adj1"/>
              <a:gd fmla="val -1527"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990000"/>
                </a:solidFill>
              </a:rPr>
              <a:t>「探索多文件互動的方法」</a:t>
            </a:r>
            <a:endParaRPr sz="2400">
              <a:solidFill>
                <a:srgbClr val="990000"/>
              </a:solidFill>
            </a:endParaRPr>
          </a:p>
          <a:p>
            <a:pPr indent="0" lvl="0" marL="0" rtl="0" algn="ctr">
              <a:spcBef>
                <a:spcPts val="1000"/>
              </a:spcBef>
              <a:spcAft>
                <a:spcPts val="0"/>
              </a:spcAft>
              <a:buNone/>
            </a:pPr>
            <a:r>
              <a:rPr lang="zh-TW" sz="2400">
                <a:solidFill>
                  <a:srgbClr val="990000"/>
                </a:solidFill>
              </a:rPr>
              <a:t>我好像可以針對這點找尋改善的技術！</a:t>
            </a:r>
            <a:endParaRPr sz="2400">
              <a:solidFill>
                <a:srgbClr val="990000"/>
              </a:solidFill>
            </a:endParaRPr>
          </a:p>
        </p:txBody>
      </p:sp>
      <p:sp>
        <p:nvSpPr>
          <p:cNvPr id="2329" name="Google Shape;2329;p166"/>
          <p:cNvSpPr/>
          <p:nvPr/>
        </p:nvSpPr>
        <p:spPr>
          <a:xfrm>
            <a:off x="1883350" y="1412550"/>
            <a:ext cx="2390100" cy="894900"/>
          </a:xfrm>
          <a:prstGeom prst="wedgeRoundRectCallout">
            <a:avLst>
              <a:gd fmla="val 62376" name="adj1"/>
              <a:gd fmla="val 7598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AI提取的結果</a:t>
            </a:r>
            <a:endParaRPr sz="2400">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16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35" name="Google Shape;2335;p16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SciSpace的Chat with Paper</a:t>
            </a:r>
            <a:endParaRPr/>
          </a:p>
        </p:txBody>
      </p:sp>
      <p:sp>
        <p:nvSpPr>
          <p:cNvPr id="2336" name="Google Shape;2336;p16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37" name="Google Shape;2337;p16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38" name="Google Shape;2338;p16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39" name="Google Shape;2339;p167"/>
          <p:cNvPicPr preferRelativeResize="0"/>
          <p:nvPr/>
        </p:nvPicPr>
        <p:blipFill>
          <a:blip r:embed="rId3">
            <a:alphaModFix/>
          </a:blip>
          <a:stretch>
            <a:fillRect/>
          </a:stretch>
        </p:blipFill>
        <p:spPr>
          <a:xfrm>
            <a:off x="1390697" y="1109863"/>
            <a:ext cx="6362600" cy="52504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16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45" name="Google Shape;2345;p16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SciSpace概念搜尋：拓展關鍵字</a:t>
            </a:r>
            <a:endParaRPr/>
          </a:p>
        </p:txBody>
      </p:sp>
      <p:sp>
        <p:nvSpPr>
          <p:cNvPr id="2346" name="Google Shape;2346;p1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47" name="Google Shape;2347;p16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48" name="Google Shape;2348;p16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49" name="Google Shape;2349;p168"/>
          <p:cNvPicPr preferRelativeResize="0"/>
          <p:nvPr/>
        </p:nvPicPr>
        <p:blipFill>
          <a:blip r:embed="rId3">
            <a:alphaModFix/>
          </a:blip>
          <a:stretch>
            <a:fillRect/>
          </a:stretch>
        </p:blipFill>
        <p:spPr>
          <a:xfrm>
            <a:off x="0" y="1094938"/>
            <a:ext cx="9143999" cy="5489523"/>
          </a:xfrm>
          <a:prstGeom prst="rect">
            <a:avLst/>
          </a:prstGeom>
          <a:noFill/>
          <a:ln>
            <a:noFill/>
          </a:ln>
        </p:spPr>
      </p:pic>
      <p:sp>
        <p:nvSpPr>
          <p:cNvPr id="2350" name="Google Shape;2350;p168"/>
          <p:cNvSpPr/>
          <p:nvPr/>
        </p:nvSpPr>
        <p:spPr>
          <a:xfrm>
            <a:off x="5110525" y="3764200"/>
            <a:ext cx="3318000" cy="1227300"/>
          </a:xfrm>
          <a:prstGeom prst="roundRect">
            <a:avLst>
              <a:gd fmla="val 16667" name="adj"/>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概念結果比Elicit少，但更有參考價值</a:t>
            </a:r>
            <a:endParaRPr sz="24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4" name="Shape 2354"/>
        <p:cNvGrpSpPr/>
        <p:nvPr/>
      </p:nvGrpSpPr>
      <p:grpSpPr>
        <a:xfrm>
          <a:off x="0" y="0"/>
          <a:ext cx="0" cy="0"/>
          <a:chOff x="0" y="0"/>
          <a:chExt cx="0" cy="0"/>
        </a:xfrm>
      </p:grpSpPr>
      <p:sp>
        <p:nvSpPr>
          <p:cNvPr id="2355" name="Google Shape;2355;p16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56" name="Google Shape;2356;p16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SciSpace的自動化建議</a:t>
            </a:r>
            <a:endParaRPr/>
          </a:p>
        </p:txBody>
      </p:sp>
      <p:sp>
        <p:nvSpPr>
          <p:cNvPr id="2357" name="Google Shape;2357;p1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58" name="Google Shape;2358;p16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59" name="Google Shape;2359;p16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60" name="Google Shape;2360;p169"/>
          <p:cNvPicPr preferRelativeResize="0"/>
          <p:nvPr/>
        </p:nvPicPr>
        <p:blipFill>
          <a:blip r:embed="rId3">
            <a:alphaModFix/>
          </a:blip>
          <a:stretch>
            <a:fillRect/>
          </a:stretch>
        </p:blipFill>
        <p:spPr>
          <a:xfrm>
            <a:off x="0" y="1341336"/>
            <a:ext cx="9143999" cy="4732627"/>
          </a:xfrm>
          <a:prstGeom prst="rect">
            <a:avLst/>
          </a:prstGeom>
          <a:noFill/>
          <a:ln>
            <a:noFill/>
          </a:ln>
        </p:spPr>
      </p:pic>
      <p:sp>
        <p:nvSpPr>
          <p:cNvPr id="2361" name="Google Shape;2361;p169"/>
          <p:cNvSpPr/>
          <p:nvPr/>
        </p:nvSpPr>
        <p:spPr>
          <a:xfrm>
            <a:off x="1328300" y="2929700"/>
            <a:ext cx="5201700" cy="1750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17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67" name="Google Shape;2367;p17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SciSpace的接續步驟</a:t>
            </a:r>
            <a:endParaRPr/>
          </a:p>
        </p:txBody>
      </p:sp>
      <p:sp>
        <p:nvSpPr>
          <p:cNvPr id="2368" name="Google Shape;2368;p17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69" name="Google Shape;2369;p17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70" name="Google Shape;2370;p17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371" name="Google Shape;2371;p170"/>
          <p:cNvPicPr preferRelativeResize="0"/>
          <p:nvPr/>
        </p:nvPicPr>
        <p:blipFill>
          <a:blip r:embed="rId3">
            <a:alphaModFix/>
          </a:blip>
          <a:stretch>
            <a:fillRect/>
          </a:stretch>
        </p:blipFill>
        <p:spPr>
          <a:xfrm>
            <a:off x="0" y="1757378"/>
            <a:ext cx="9144000" cy="395544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5" name="Shape 2375"/>
        <p:cNvGrpSpPr/>
        <p:nvPr/>
      </p:nvGrpSpPr>
      <p:grpSpPr>
        <a:xfrm>
          <a:off x="0" y="0"/>
          <a:ext cx="0" cy="0"/>
          <a:chOff x="0" y="0"/>
          <a:chExt cx="0" cy="0"/>
        </a:xfrm>
      </p:grpSpPr>
      <p:sp>
        <p:nvSpPr>
          <p:cNvPr id="2376" name="Google Shape;2376;p17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p>
            <a:pPr indent="0" lvl="0" marL="0" rtl="0" algn="ctr">
              <a:spcBef>
                <a:spcPts val="1000"/>
              </a:spcBef>
              <a:spcAft>
                <a:spcPts val="0"/>
              </a:spcAft>
              <a:buNone/>
            </a:pPr>
            <a:r>
              <a:rPr lang="zh-TW"/>
              <a:t>傳統資料庫</a:t>
            </a:r>
            <a:endParaRPr/>
          </a:p>
        </p:txBody>
      </p:sp>
      <p:sp>
        <p:nvSpPr>
          <p:cNvPr id="2377" name="Google Shape;2377;p17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文獻蒐集資料庫的比較</a:t>
            </a:r>
            <a:endParaRPr/>
          </a:p>
        </p:txBody>
      </p:sp>
      <p:sp>
        <p:nvSpPr>
          <p:cNvPr id="2378" name="Google Shape;2378;p17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79" name="Google Shape;2379;p17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380" name="Google Shape;2380;p17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381" name="Google Shape;2381;p17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p>
            <a:pPr indent="0" lvl="0" marL="0" rtl="0" algn="ctr">
              <a:spcBef>
                <a:spcPts val="1000"/>
              </a:spcBef>
              <a:spcAft>
                <a:spcPts val="0"/>
              </a:spcAft>
              <a:buNone/>
            </a:pPr>
            <a:r>
              <a:rPr lang="zh-TW"/>
              <a:t>AI</a:t>
            </a:r>
            <a:r>
              <a:rPr lang="zh-TW"/>
              <a:t>輔助的資料庫</a:t>
            </a:r>
            <a:endParaRPr/>
          </a:p>
        </p:txBody>
      </p:sp>
      <p:sp>
        <p:nvSpPr>
          <p:cNvPr id="2382" name="Google Shape;2382;p17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大多是付費才能使用</a:t>
            </a:r>
            <a:endParaRPr/>
          </a:p>
          <a:p>
            <a:pPr indent="-355600" lvl="0" marL="457200" rtl="0" algn="l">
              <a:spcBef>
                <a:spcPts val="1000"/>
              </a:spcBef>
              <a:spcAft>
                <a:spcPts val="0"/>
              </a:spcAft>
              <a:buSzPts val="2000"/>
              <a:buChar char="●"/>
            </a:pPr>
            <a:r>
              <a:rPr lang="zh-TW"/>
              <a:t>收錄文獻較多，或是專注於收錄優質文獻</a:t>
            </a:r>
            <a:endParaRPr/>
          </a:p>
          <a:p>
            <a:pPr indent="-342900" lvl="1" marL="914400" rtl="0" algn="l">
              <a:spcBef>
                <a:spcPts val="1000"/>
              </a:spcBef>
              <a:spcAft>
                <a:spcPts val="0"/>
              </a:spcAft>
              <a:buSzPts val="1800"/>
              <a:buChar char="○"/>
            </a:pPr>
            <a:r>
              <a:rPr lang="zh-TW"/>
              <a:t>大多都通過同儕評閱審查</a:t>
            </a:r>
            <a:endParaRPr/>
          </a:p>
          <a:p>
            <a:pPr indent="-355600" lvl="0" marL="457200" rtl="0" algn="l">
              <a:spcBef>
                <a:spcPts val="1000"/>
              </a:spcBef>
              <a:spcAft>
                <a:spcPts val="0"/>
              </a:spcAft>
              <a:buSzPts val="2000"/>
              <a:buChar char="●"/>
            </a:pPr>
            <a:r>
              <a:rPr lang="zh-TW"/>
              <a:t>著重於關鍵字搜尋</a:t>
            </a:r>
            <a:endParaRPr/>
          </a:p>
          <a:p>
            <a:pPr indent="-355600" lvl="0" marL="457200" rtl="0" algn="l">
              <a:spcBef>
                <a:spcPts val="1000"/>
              </a:spcBef>
              <a:spcAft>
                <a:spcPts val="0"/>
              </a:spcAft>
              <a:buSzPts val="2000"/>
              <a:buChar char="●"/>
            </a:pPr>
            <a:r>
              <a:rPr lang="zh-TW"/>
              <a:t>書目資料完整</a:t>
            </a:r>
            <a:endParaRPr/>
          </a:p>
          <a:p>
            <a:pPr indent="-355600" lvl="0" marL="457200" rtl="0" algn="l">
              <a:spcBef>
                <a:spcPts val="1000"/>
              </a:spcBef>
              <a:spcAft>
                <a:spcPts val="0"/>
              </a:spcAft>
              <a:buSzPts val="2000"/>
              <a:buChar char="●"/>
            </a:pPr>
            <a:r>
              <a:rPr lang="zh-TW"/>
              <a:t>引用分析準確</a:t>
            </a:r>
            <a:endParaRPr/>
          </a:p>
          <a:p>
            <a:pPr indent="-355600" lvl="0" marL="457200" rtl="0" algn="l">
              <a:spcBef>
                <a:spcPts val="1000"/>
              </a:spcBef>
              <a:spcAft>
                <a:spcPts val="1000"/>
              </a:spcAft>
              <a:buSzPts val="2000"/>
              <a:buChar char="●"/>
            </a:pPr>
            <a:r>
              <a:rPr lang="zh-TW"/>
              <a:t>少部分AI功能</a:t>
            </a:r>
            <a:endParaRPr/>
          </a:p>
        </p:txBody>
      </p:sp>
      <p:sp>
        <p:nvSpPr>
          <p:cNvPr id="2383" name="Google Shape;2383;p17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免費版有限制功能，可付費訂閱開放更多功能</a:t>
            </a:r>
            <a:endParaRPr/>
          </a:p>
          <a:p>
            <a:pPr indent="-355600" lvl="0" marL="457200" rtl="0" algn="l">
              <a:spcBef>
                <a:spcPts val="1000"/>
              </a:spcBef>
              <a:spcAft>
                <a:spcPts val="0"/>
              </a:spcAft>
              <a:buSzPts val="2000"/>
              <a:buChar char="●"/>
            </a:pPr>
            <a:r>
              <a:rPr lang="zh-TW"/>
              <a:t>收錄文獻以開放取用或預印本文獻為主</a:t>
            </a:r>
            <a:endParaRPr/>
          </a:p>
          <a:p>
            <a:pPr indent="-342900" lvl="1" marL="914400" rtl="0" algn="l">
              <a:spcBef>
                <a:spcPts val="1000"/>
              </a:spcBef>
              <a:spcAft>
                <a:spcPts val="0"/>
              </a:spcAft>
              <a:buClr>
                <a:srgbClr val="FF0000"/>
              </a:buClr>
              <a:buSzPts val="1800"/>
              <a:buChar char="○"/>
            </a:pPr>
            <a:r>
              <a:rPr lang="zh-TW">
                <a:solidFill>
                  <a:srgbClr val="FF0000"/>
                </a:solidFill>
              </a:rPr>
              <a:t>不一定有同儕評閱審查</a:t>
            </a:r>
            <a:endParaRPr>
              <a:solidFill>
                <a:srgbClr val="FF0000"/>
              </a:solidFill>
            </a:endParaRPr>
          </a:p>
          <a:p>
            <a:pPr indent="-342900" lvl="1" marL="914400" rtl="0" algn="l">
              <a:spcBef>
                <a:spcPts val="0"/>
              </a:spcBef>
              <a:spcAft>
                <a:spcPts val="0"/>
              </a:spcAft>
              <a:buClr>
                <a:srgbClr val="FF0000"/>
              </a:buClr>
              <a:buSzPts val="1800"/>
              <a:buChar char="○"/>
            </a:pPr>
            <a:r>
              <a:rPr lang="zh-TW">
                <a:solidFill>
                  <a:srgbClr val="FF0000"/>
                </a:solidFill>
              </a:rPr>
              <a:t>部分資料庫收錄來源不明</a:t>
            </a:r>
            <a:endParaRPr>
              <a:solidFill>
                <a:srgbClr val="FF0000"/>
              </a:solidFill>
            </a:endParaRPr>
          </a:p>
          <a:p>
            <a:pPr indent="-355600" lvl="0" marL="457200" rtl="0" algn="l">
              <a:spcBef>
                <a:spcPts val="1000"/>
              </a:spcBef>
              <a:spcAft>
                <a:spcPts val="0"/>
              </a:spcAft>
              <a:buSzPts val="2000"/>
              <a:buChar char="●"/>
            </a:pPr>
            <a:r>
              <a:rPr lang="zh-TW"/>
              <a:t>AI輔助抽取文獻內容、綜整文獻結果</a:t>
            </a:r>
            <a:endParaRPr/>
          </a:p>
          <a:p>
            <a:pPr indent="-342900" lvl="1" marL="914400" rtl="0" algn="l">
              <a:spcBef>
                <a:spcPts val="1000"/>
              </a:spcBef>
              <a:spcAft>
                <a:spcPts val="0"/>
              </a:spcAft>
              <a:buClr>
                <a:srgbClr val="FF0000"/>
              </a:buClr>
              <a:buSzPts val="1800"/>
              <a:buChar char="○"/>
            </a:pPr>
            <a:r>
              <a:rPr lang="zh-TW">
                <a:solidFill>
                  <a:srgbClr val="FF0000"/>
                </a:solidFill>
              </a:rPr>
              <a:t>可能有幻覺，仍需親自閱讀確認</a:t>
            </a:r>
            <a:endParaRPr>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91"/>
          <p:cNvSpPr txBox="1"/>
          <p:nvPr>
            <p:ph idx="2" type="body"/>
          </p:nvPr>
        </p:nvSpPr>
        <p:spPr>
          <a:xfrm>
            <a:off x="2934400" y="1548875"/>
            <a:ext cx="5494200" cy="45396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SzPts val="2000"/>
              <a:buChar char="●"/>
            </a:pPr>
            <a:r>
              <a:rPr lang="zh-TW"/>
              <a:t>資訊過載</a:t>
            </a:r>
            <a:endParaRPr/>
          </a:p>
          <a:p>
            <a:pPr indent="-342900" lvl="1" marL="914400" rtl="0" algn="l">
              <a:spcBef>
                <a:spcPts val="0"/>
              </a:spcBef>
              <a:spcAft>
                <a:spcPts val="0"/>
              </a:spcAft>
              <a:buSzPts val="1800"/>
              <a:buChar char="○"/>
            </a:pPr>
            <a:r>
              <a:rPr lang="zh-TW"/>
              <a:t>大量數據提高了研究者篩選出真正有價值資訊的時間與成本</a:t>
            </a:r>
            <a:endParaRPr/>
          </a:p>
          <a:p>
            <a:pPr indent="-342900" lvl="1" marL="914400" rtl="0" algn="l">
              <a:spcBef>
                <a:spcPts val="0"/>
              </a:spcBef>
              <a:spcAft>
                <a:spcPts val="0"/>
              </a:spcAft>
              <a:buSzPts val="1800"/>
              <a:buChar char="○"/>
            </a:pPr>
            <a:r>
              <a:rPr lang="zh-TW"/>
              <a:t>對研究領域的不熟悉，使得研究者難以選擇出符合自己研究的相關論文</a:t>
            </a:r>
            <a:endParaRPr/>
          </a:p>
          <a:p>
            <a:pPr indent="-355600" lvl="0" marL="457200" rtl="0" algn="l">
              <a:spcBef>
                <a:spcPts val="1000"/>
              </a:spcBef>
              <a:spcAft>
                <a:spcPts val="0"/>
              </a:spcAft>
              <a:buSzPts val="2000"/>
              <a:buChar char="●"/>
            </a:pPr>
            <a:r>
              <a:rPr lang="zh-TW"/>
              <a:t>資訊雜訊</a:t>
            </a:r>
            <a:endParaRPr/>
          </a:p>
          <a:p>
            <a:pPr indent="-342900" lvl="1" marL="914400" rtl="0" algn="l">
              <a:spcBef>
                <a:spcPts val="0"/>
              </a:spcBef>
              <a:spcAft>
                <a:spcPts val="0"/>
              </a:spcAft>
              <a:buSzPts val="1800"/>
              <a:buChar char="○"/>
            </a:pPr>
            <a:r>
              <a:rPr lang="zh-TW"/>
              <a:t>不同資訊來源的觀點和用詞大相徑庭，研究者會閱讀越混亂</a:t>
            </a:r>
            <a:endParaRPr/>
          </a:p>
          <a:p>
            <a:pPr indent="-342900" lvl="1" marL="914400" rtl="0" algn="l">
              <a:spcBef>
                <a:spcPts val="0"/>
              </a:spcBef>
              <a:spcAft>
                <a:spcPts val="0"/>
              </a:spcAft>
              <a:buSzPts val="1800"/>
              <a:buChar char="○"/>
            </a:pPr>
            <a:r>
              <a:rPr lang="zh-TW"/>
              <a:t>論文工廠和掠奪性期刊的魚目混珠，讓研究者難以區分論文自身的權威性</a:t>
            </a:r>
            <a:endParaRPr/>
          </a:p>
          <a:p>
            <a:pPr indent="-355600" lvl="0" marL="457200" rtl="0" algn="l">
              <a:spcBef>
                <a:spcPts val="1000"/>
              </a:spcBef>
              <a:spcAft>
                <a:spcPts val="0"/>
              </a:spcAft>
              <a:buSzPts val="2000"/>
              <a:buChar char="●"/>
            </a:pPr>
            <a:r>
              <a:rPr lang="zh-TW"/>
              <a:t>時間成本</a:t>
            </a:r>
            <a:endParaRPr/>
          </a:p>
          <a:p>
            <a:pPr indent="-342900" lvl="1" marL="914400" rtl="0" algn="l">
              <a:spcBef>
                <a:spcPts val="0"/>
              </a:spcBef>
              <a:spcAft>
                <a:spcPts val="0"/>
              </a:spcAft>
              <a:buSzPts val="1800"/>
              <a:buChar char="○"/>
            </a:pPr>
            <a:r>
              <a:rPr lang="zh-TW"/>
              <a:t>資料整理與分析過程繁瑣</a:t>
            </a:r>
            <a:endParaRPr/>
          </a:p>
          <a:p>
            <a:pPr indent="-342900" lvl="1" marL="914400" rtl="0" algn="l">
              <a:spcBef>
                <a:spcPts val="0"/>
              </a:spcBef>
              <a:spcAft>
                <a:spcPts val="0"/>
              </a:spcAft>
              <a:buSzPts val="1800"/>
              <a:buChar char="○"/>
            </a:pPr>
            <a:r>
              <a:rPr lang="zh-TW"/>
              <a:t>對研究者的時間與精力造成重大負擔</a:t>
            </a:r>
            <a:endParaRPr/>
          </a:p>
        </p:txBody>
      </p:sp>
      <p:sp>
        <p:nvSpPr>
          <p:cNvPr id="1478" name="Google Shape;1478;p9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現今研究的困難</a:t>
            </a:r>
            <a:endParaRPr/>
          </a:p>
        </p:txBody>
      </p:sp>
      <p:sp>
        <p:nvSpPr>
          <p:cNvPr id="1479" name="Google Shape;1479;p9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80" name="Google Shape;1480;p91"/>
          <p:cNvSpPr txBox="1"/>
          <p:nvPr>
            <p:ph idx="1" type="body"/>
          </p:nvPr>
        </p:nvSpPr>
        <p:spPr>
          <a:xfrm>
            <a:off x="715600" y="1548875"/>
            <a:ext cx="22188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81" name="Google Shape;1481;p91"/>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482" name="Google Shape;1482;p91"/>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483" name="Google Shape;1483;p91"/>
          <p:cNvPicPr preferRelativeResize="0"/>
          <p:nvPr/>
        </p:nvPicPr>
        <p:blipFill rotWithShape="1">
          <a:blip r:embed="rId3">
            <a:alphaModFix/>
          </a:blip>
          <a:srcRect b="0" l="25565" r="25560" t="0"/>
          <a:stretch/>
        </p:blipFill>
        <p:spPr>
          <a:xfrm>
            <a:off x="715600" y="1548875"/>
            <a:ext cx="2218650" cy="45395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p172"/>
          <p:cNvSpPr/>
          <p:nvPr/>
        </p:nvSpPr>
        <p:spPr>
          <a:xfrm>
            <a:off x="6709950" y="1204413"/>
            <a:ext cx="1370400" cy="26211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72"/>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390" name="Google Shape;2390;p17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91" name="Google Shape;2391;p17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文獻管理</a:t>
            </a:r>
            <a:endParaRPr/>
          </a:p>
        </p:txBody>
      </p:sp>
      <p:pic>
        <p:nvPicPr>
          <p:cNvPr id="2392" name="Google Shape;2392;p172"/>
          <p:cNvPicPr preferRelativeResize="0"/>
          <p:nvPr/>
        </p:nvPicPr>
        <p:blipFill>
          <a:blip r:embed="rId3">
            <a:alphaModFix/>
          </a:blip>
          <a:stretch>
            <a:fillRect/>
          </a:stretch>
        </p:blipFill>
        <p:spPr>
          <a:xfrm>
            <a:off x="900088" y="0"/>
            <a:ext cx="7343930" cy="492242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
        <p:nvSpPr>
          <p:cNvPr id="2397" name="Google Shape;2397;p17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398" name="Google Shape;2398;p17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99" name="Google Shape;2399;p17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2400" name="Google Shape;2400;p17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01" name="Google Shape;2401;p17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402" name="Google Shape;2402;p173"/>
          <p:cNvPicPr preferRelativeResize="0"/>
          <p:nvPr/>
        </p:nvPicPr>
        <p:blipFill>
          <a:blip r:embed="rId3">
            <a:alphaModFix/>
          </a:blip>
          <a:stretch>
            <a:fillRect/>
          </a:stretch>
        </p:blipFill>
        <p:spPr>
          <a:xfrm>
            <a:off x="715538" y="643600"/>
            <a:ext cx="5705475" cy="3009900"/>
          </a:xfrm>
          <a:prstGeom prst="rect">
            <a:avLst/>
          </a:prstGeom>
          <a:noFill/>
          <a:ln>
            <a:noFill/>
          </a:ln>
        </p:spPr>
      </p:pic>
      <p:sp>
        <p:nvSpPr>
          <p:cNvPr id="2403" name="Google Shape;2403;p173"/>
          <p:cNvSpPr/>
          <p:nvPr/>
        </p:nvSpPr>
        <p:spPr>
          <a:xfrm>
            <a:off x="1004150" y="2389100"/>
            <a:ext cx="879300" cy="525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404" name="Google Shape;2404;p173"/>
          <p:cNvSpPr/>
          <p:nvPr/>
        </p:nvSpPr>
        <p:spPr>
          <a:xfrm flipH="1" rot="5400000">
            <a:off x="969000" y="3322763"/>
            <a:ext cx="10494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5" name="Google Shape;2405;p173"/>
          <p:cNvPicPr preferRelativeResize="0"/>
          <p:nvPr/>
        </p:nvPicPr>
        <p:blipFill>
          <a:blip r:embed="rId4">
            <a:alphaModFix/>
          </a:blip>
          <a:stretch>
            <a:fillRect/>
          </a:stretch>
        </p:blipFill>
        <p:spPr>
          <a:xfrm>
            <a:off x="811375" y="4515200"/>
            <a:ext cx="1364650" cy="1364650"/>
          </a:xfrm>
          <a:prstGeom prst="rect">
            <a:avLst/>
          </a:prstGeom>
          <a:noFill/>
          <a:ln>
            <a:noFill/>
          </a:ln>
        </p:spPr>
      </p:pic>
      <p:pic>
        <p:nvPicPr>
          <p:cNvPr id="2406" name="Google Shape;2406;p173"/>
          <p:cNvPicPr preferRelativeResize="0"/>
          <p:nvPr/>
        </p:nvPicPr>
        <p:blipFill>
          <a:blip r:embed="rId5">
            <a:alphaModFix/>
          </a:blip>
          <a:stretch>
            <a:fillRect/>
          </a:stretch>
        </p:blipFill>
        <p:spPr>
          <a:xfrm rot="363350">
            <a:off x="6919420" y="2296299"/>
            <a:ext cx="1435863" cy="1464705"/>
          </a:xfrm>
          <a:prstGeom prst="rect">
            <a:avLst/>
          </a:prstGeom>
          <a:noFill/>
          <a:ln>
            <a:noFill/>
          </a:ln>
        </p:spPr>
      </p:pic>
      <p:sp>
        <p:nvSpPr>
          <p:cNvPr id="2407" name="Google Shape;2407;p173"/>
          <p:cNvSpPr/>
          <p:nvPr/>
        </p:nvSpPr>
        <p:spPr>
          <a:xfrm>
            <a:off x="3489450" y="3492200"/>
            <a:ext cx="2844300" cy="1364700"/>
          </a:xfrm>
          <a:prstGeom prst="wedgeRoundRectCallout">
            <a:avLst>
              <a:gd fmla="val 67530" name="adj1"/>
              <a:gd fmla="val -48859"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1000"/>
              </a:spcBef>
              <a:spcAft>
                <a:spcPts val="0"/>
              </a:spcAft>
              <a:buNone/>
            </a:pPr>
            <a:r>
              <a:rPr lang="zh-TW" sz="2400">
                <a:solidFill>
                  <a:srgbClr val="990000"/>
                </a:solidFill>
              </a:rPr>
              <a:t>這篇就是我要找的關鍵論文！</a:t>
            </a:r>
            <a:endParaRPr sz="2400">
              <a:solidFill>
                <a:srgbClr val="99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p17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13" name="Google Shape;2413;p17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2414" name="Google Shape;2414;p17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15" name="Google Shape;2415;p17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16" name="Google Shape;2416;p17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417" name="Google Shape;2417;p174"/>
          <p:cNvPicPr preferRelativeResize="0"/>
          <p:nvPr/>
        </p:nvPicPr>
        <p:blipFill>
          <a:blip r:embed="rId3">
            <a:alphaModFix/>
          </a:blip>
          <a:stretch>
            <a:fillRect/>
          </a:stretch>
        </p:blipFill>
        <p:spPr>
          <a:xfrm>
            <a:off x="0" y="643600"/>
            <a:ext cx="9144000" cy="5128778"/>
          </a:xfrm>
          <a:prstGeom prst="rect">
            <a:avLst/>
          </a:prstGeom>
          <a:noFill/>
          <a:ln>
            <a:noFill/>
          </a:ln>
        </p:spPr>
      </p:pic>
      <p:pic>
        <p:nvPicPr>
          <p:cNvPr id="2418" name="Google Shape;2418;p174"/>
          <p:cNvPicPr preferRelativeResize="0"/>
          <p:nvPr/>
        </p:nvPicPr>
        <p:blipFill>
          <a:blip r:embed="rId4">
            <a:alphaModFix/>
          </a:blip>
          <a:stretch>
            <a:fillRect/>
          </a:stretch>
        </p:blipFill>
        <p:spPr>
          <a:xfrm rot="61">
            <a:off x="664845" y="3951388"/>
            <a:ext cx="1450801" cy="1450799"/>
          </a:xfrm>
          <a:prstGeom prst="rect">
            <a:avLst/>
          </a:prstGeom>
          <a:noFill/>
          <a:ln>
            <a:noFill/>
          </a:ln>
        </p:spPr>
      </p:pic>
      <p:sp>
        <p:nvSpPr>
          <p:cNvPr id="2419" name="Google Shape;2419;p174"/>
          <p:cNvSpPr/>
          <p:nvPr/>
        </p:nvSpPr>
        <p:spPr>
          <a:xfrm>
            <a:off x="2866675" y="3631700"/>
            <a:ext cx="2844300" cy="1364700"/>
          </a:xfrm>
          <a:prstGeom prst="wedgeRoundRectCallout">
            <a:avLst>
              <a:gd fmla="val -83810" name="adj1"/>
              <a:gd fmla="val 27647" name="adj2"/>
              <a:gd fmla="val 0" name="adj3"/>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1000"/>
              </a:spcBef>
              <a:spcAft>
                <a:spcPts val="0"/>
              </a:spcAft>
              <a:buNone/>
            </a:pPr>
            <a:r>
              <a:rPr lang="zh-TW" sz="2400">
                <a:solidFill>
                  <a:srgbClr val="990000"/>
                </a:solidFill>
              </a:rPr>
              <a:t>妳說上次看到的</a:t>
            </a:r>
            <a:endParaRPr sz="2400">
              <a:solidFill>
                <a:srgbClr val="990000"/>
              </a:solidFill>
            </a:endParaRPr>
          </a:p>
          <a:p>
            <a:pPr indent="0" lvl="0" marL="0" rtl="0" algn="ctr">
              <a:spcBef>
                <a:spcPts val="1000"/>
              </a:spcBef>
              <a:spcAft>
                <a:spcPts val="0"/>
              </a:spcAft>
              <a:buNone/>
            </a:pPr>
            <a:r>
              <a:rPr lang="zh-TW" sz="2400">
                <a:solidFill>
                  <a:srgbClr val="990000"/>
                </a:solidFill>
              </a:rPr>
              <a:t>關鍵</a:t>
            </a:r>
            <a:r>
              <a:rPr lang="zh-TW" sz="2400">
                <a:solidFill>
                  <a:srgbClr val="990000"/>
                </a:solidFill>
              </a:rPr>
              <a:t>論文</a:t>
            </a:r>
            <a:r>
              <a:rPr lang="zh-TW" sz="2400">
                <a:solidFill>
                  <a:srgbClr val="990000"/>
                </a:solidFill>
              </a:rPr>
              <a:t>在哪裡？</a:t>
            </a:r>
            <a:endParaRPr sz="2400">
              <a:solidFill>
                <a:srgbClr val="99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3" name="Shape 2423"/>
        <p:cNvGrpSpPr/>
        <p:nvPr/>
      </p:nvGrpSpPr>
      <p:grpSpPr>
        <a:xfrm>
          <a:off x="0" y="0"/>
          <a:ext cx="0" cy="0"/>
          <a:chOff x="0" y="0"/>
          <a:chExt cx="0" cy="0"/>
        </a:xfrm>
      </p:grpSpPr>
      <p:sp>
        <p:nvSpPr>
          <p:cNvPr id="2424" name="Google Shape;2424;p17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25" name="Google Shape;2425;p17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用Zotero來管理文獻吧！</a:t>
            </a:r>
            <a:endParaRPr/>
          </a:p>
        </p:txBody>
      </p:sp>
      <p:sp>
        <p:nvSpPr>
          <p:cNvPr id="2426" name="Google Shape;2426;p17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27" name="Google Shape;2427;p17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28" name="Google Shape;2428;p17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429" name="Google Shape;2429;p175"/>
          <p:cNvPicPr preferRelativeResize="0"/>
          <p:nvPr/>
        </p:nvPicPr>
        <p:blipFill>
          <a:blip r:embed="rId3">
            <a:alphaModFix/>
          </a:blip>
          <a:stretch>
            <a:fillRect/>
          </a:stretch>
        </p:blipFill>
        <p:spPr>
          <a:xfrm>
            <a:off x="5768325" y="2409757"/>
            <a:ext cx="3091500" cy="824393"/>
          </a:xfrm>
          <a:prstGeom prst="rect">
            <a:avLst/>
          </a:prstGeom>
          <a:noFill/>
          <a:ln>
            <a:noFill/>
          </a:ln>
        </p:spPr>
      </p:pic>
      <p:pic>
        <p:nvPicPr>
          <p:cNvPr id="2430" name="Google Shape;2430;p175"/>
          <p:cNvPicPr preferRelativeResize="0"/>
          <p:nvPr/>
        </p:nvPicPr>
        <p:blipFill>
          <a:blip r:embed="rId4">
            <a:alphaModFix/>
          </a:blip>
          <a:stretch>
            <a:fillRect/>
          </a:stretch>
        </p:blipFill>
        <p:spPr>
          <a:xfrm>
            <a:off x="3624600" y="3663450"/>
            <a:ext cx="1738749" cy="1738749"/>
          </a:xfrm>
          <a:prstGeom prst="rect">
            <a:avLst/>
          </a:prstGeom>
          <a:noFill/>
          <a:ln>
            <a:noFill/>
          </a:ln>
        </p:spPr>
      </p:pic>
      <p:pic>
        <p:nvPicPr>
          <p:cNvPr id="2431" name="Google Shape;2431;p175"/>
          <p:cNvPicPr preferRelativeResize="0"/>
          <p:nvPr/>
        </p:nvPicPr>
        <p:blipFill>
          <a:blip r:embed="rId5">
            <a:alphaModFix/>
          </a:blip>
          <a:stretch>
            <a:fillRect/>
          </a:stretch>
        </p:blipFill>
        <p:spPr>
          <a:xfrm>
            <a:off x="4734675" y="1364649"/>
            <a:ext cx="3693875" cy="705200"/>
          </a:xfrm>
          <a:prstGeom prst="rect">
            <a:avLst/>
          </a:prstGeom>
          <a:noFill/>
          <a:ln>
            <a:noFill/>
          </a:ln>
        </p:spPr>
      </p:pic>
      <p:pic>
        <p:nvPicPr>
          <p:cNvPr id="2432" name="Google Shape;2432;p175"/>
          <p:cNvPicPr preferRelativeResize="0"/>
          <p:nvPr/>
        </p:nvPicPr>
        <p:blipFill>
          <a:blip r:embed="rId6">
            <a:alphaModFix/>
          </a:blip>
          <a:stretch>
            <a:fillRect/>
          </a:stretch>
        </p:blipFill>
        <p:spPr>
          <a:xfrm>
            <a:off x="912788" y="2327575"/>
            <a:ext cx="2697026" cy="1390651"/>
          </a:xfrm>
          <a:prstGeom prst="rect">
            <a:avLst/>
          </a:prstGeom>
          <a:noFill/>
          <a:ln>
            <a:noFill/>
          </a:ln>
        </p:spPr>
      </p:pic>
      <p:pic>
        <p:nvPicPr>
          <p:cNvPr id="2433" name="Google Shape;2433;p175"/>
          <p:cNvPicPr preferRelativeResize="0"/>
          <p:nvPr/>
        </p:nvPicPr>
        <p:blipFill>
          <a:blip r:embed="rId7">
            <a:alphaModFix/>
          </a:blip>
          <a:stretch>
            <a:fillRect/>
          </a:stretch>
        </p:blipFill>
        <p:spPr>
          <a:xfrm>
            <a:off x="2746196" y="781300"/>
            <a:ext cx="1550600" cy="1519975"/>
          </a:xfrm>
          <a:prstGeom prst="rect">
            <a:avLst/>
          </a:prstGeom>
          <a:noFill/>
          <a:ln>
            <a:noFill/>
          </a:ln>
        </p:spPr>
      </p:pic>
      <p:sp>
        <p:nvSpPr>
          <p:cNvPr id="2434" name="Google Shape;2434;p175"/>
          <p:cNvSpPr/>
          <p:nvPr/>
        </p:nvSpPr>
        <p:spPr>
          <a:xfrm flipH="1" rot="2700000">
            <a:off x="2897816" y="3402642"/>
            <a:ext cx="693672" cy="524815"/>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175"/>
          <p:cNvSpPr/>
          <p:nvPr/>
        </p:nvSpPr>
        <p:spPr>
          <a:xfrm flipH="1" rot="4060993">
            <a:off x="3575572" y="2459375"/>
            <a:ext cx="693656" cy="524684"/>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75"/>
          <p:cNvSpPr/>
          <p:nvPr/>
        </p:nvSpPr>
        <p:spPr>
          <a:xfrm flipH="1" rot="6740382">
            <a:off x="4905460" y="2321345"/>
            <a:ext cx="693770" cy="52479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75"/>
          <p:cNvSpPr/>
          <p:nvPr/>
        </p:nvSpPr>
        <p:spPr>
          <a:xfrm flipH="1" rot="7409037">
            <a:off x="5426670" y="3402651"/>
            <a:ext cx="693851" cy="52477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1" name="Shape 2441"/>
        <p:cNvGrpSpPr/>
        <p:nvPr/>
      </p:nvGrpSpPr>
      <p:grpSpPr>
        <a:xfrm>
          <a:off x="0" y="0"/>
          <a:ext cx="0" cy="0"/>
          <a:chOff x="0" y="0"/>
          <a:chExt cx="0" cy="0"/>
        </a:xfrm>
      </p:grpSpPr>
      <p:sp>
        <p:nvSpPr>
          <p:cNvPr id="2442" name="Google Shape;2442;p17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43" name="Google Shape;2443;p17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Zotero無法識別AI資料庫的結果</a:t>
            </a:r>
            <a:endParaRPr/>
          </a:p>
        </p:txBody>
      </p:sp>
      <p:sp>
        <p:nvSpPr>
          <p:cNvPr id="2444" name="Google Shape;2444;p17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45" name="Google Shape;2445;p17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46" name="Google Shape;2446;p17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447" name="Google Shape;2447;p176"/>
          <p:cNvPicPr preferRelativeResize="0"/>
          <p:nvPr/>
        </p:nvPicPr>
        <p:blipFill>
          <a:blip r:embed="rId3">
            <a:alphaModFix/>
          </a:blip>
          <a:stretch>
            <a:fillRect/>
          </a:stretch>
        </p:blipFill>
        <p:spPr>
          <a:xfrm>
            <a:off x="715550" y="1411900"/>
            <a:ext cx="7467600" cy="3924300"/>
          </a:xfrm>
          <a:prstGeom prst="rect">
            <a:avLst/>
          </a:prstGeom>
          <a:noFill/>
          <a:ln cap="flat" cmpd="sng" w="38100">
            <a:solidFill>
              <a:srgbClr val="FF0000"/>
            </a:solidFill>
            <a:prstDash val="solid"/>
            <a:round/>
            <a:headEnd len="sm" w="sm" type="none"/>
            <a:tailEnd len="sm" w="sm" type="none"/>
          </a:ln>
        </p:spPr>
      </p:pic>
      <p:sp>
        <p:nvSpPr>
          <p:cNvPr id="2448" name="Google Shape;2448;p176"/>
          <p:cNvSpPr/>
          <p:nvPr/>
        </p:nvSpPr>
        <p:spPr>
          <a:xfrm>
            <a:off x="5107225" y="1341325"/>
            <a:ext cx="406200" cy="453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449" name="Google Shape;2449;p176"/>
          <p:cNvSpPr/>
          <p:nvPr/>
        </p:nvSpPr>
        <p:spPr>
          <a:xfrm>
            <a:off x="5278150" y="2244554"/>
            <a:ext cx="2448300" cy="1043400"/>
          </a:xfrm>
          <a:prstGeom prst="wedgeRoundRectCallout">
            <a:avLst>
              <a:gd fmla="val -44501" name="adj1"/>
              <a:gd fmla="val -8254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Zotero認為這只是普通的網頁</a:t>
            </a:r>
            <a:endParaRPr sz="24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sp>
        <p:nvSpPr>
          <p:cNvPr id="2454" name="Google Shape;2454;p17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55" name="Google Shape;2455;p17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找尋源頭：DOI (1/4)</a:t>
            </a:r>
            <a:endParaRPr/>
          </a:p>
        </p:txBody>
      </p:sp>
      <p:sp>
        <p:nvSpPr>
          <p:cNvPr id="2456" name="Google Shape;2456;p17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57" name="Google Shape;2457;p17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58" name="Google Shape;2458;p17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459" name="Google Shape;2459;p177"/>
          <p:cNvPicPr preferRelativeResize="0"/>
          <p:nvPr/>
        </p:nvPicPr>
        <p:blipFill>
          <a:blip r:embed="rId3">
            <a:alphaModFix/>
          </a:blip>
          <a:stretch>
            <a:fillRect/>
          </a:stretch>
        </p:blipFill>
        <p:spPr>
          <a:xfrm>
            <a:off x="1883338" y="2055688"/>
            <a:ext cx="5838825" cy="3095625"/>
          </a:xfrm>
          <a:prstGeom prst="rect">
            <a:avLst/>
          </a:prstGeom>
          <a:noFill/>
          <a:ln cap="flat" cmpd="sng" w="38100">
            <a:solidFill>
              <a:schemeClr val="dk2"/>
            </a:solidFill>
            <a:prstDash val="solid"/>
            <a:round/>
            <a:headEnd len="sm" w="sm" type="none"/>
            <a:tailEnd len="sm" w="sm" type="none"/>
          </a:ln>
        </p:spPr>
      </p:pic>
      <p:sp>
        <p:nvSpPr>
          <p:cNvPr id="2460" name="Google Shape;2460;p177"/>
          <p:cNvSpPr/>
          <p:nvPr/>
        </p:nvSpPr>
        <p:spPr>
          <a:xfrm>
            <a:off x="3957900" y="3359900"/>
            <a:ext cx="891600" cy="894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461" name="Google Shape;2461;p177"/>
          <p:cNvSpPr/>
          <p:nvPr/>
        </p:nvSpPr>
        <p:spPr>
          <a:xfrm>
            <a:off x="2047029" y="4588175"/>
            <a:ext cx="1975800" cy="663300"/>
          </a:xfrm>
          <a:prstGeom prst="wedgeRoundRectCallout">
            <a:avLst>
              <a:gd fmla="val 57078" name="adj1"/>
              <a:gd fmla="val -13418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a:t>
            </a:r>
            <a:r>
              <a:rPr lang="zh-TW" sz="2400">
                <a:solidFill>
                  <a:srgbClr val="FFFFFF"/>
                </a:solidFill>
              </a:rPr>
              <a:t>引用資訊</a:t>
            </a:r>
            <a:endParaRPr sz="2400">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5" name="Shape 2465"/>
        <p:cNvGrpSpPr/>
        <p:nvPr/>
      </p:nvGrpSpPr>
      <p:grpSpPr>
        <a:xfrm>
          <a:off x="0" y="0"/>
          <a:ext cx="0" cy="0"/>
          <a:chOff x="0" y="0"/>
          <a:chExt cx="0" cy="0"/>
        </a:xfrm>
      </p:grpSpPr>
      <p:pic>
        <p:nvPicPr>
          <p:cNvPr id="2466" name="Google Shape;2466;p178"/>
          <p:cNvPicPr preferRelativeResize="0"/>
          <p:nvPr/>
        </p:nvPicPr>
        <p:blipFill>
          <a:blip r:embed="rId3">
            <a:alphaModFix/>
          </a:blip>
          <a:stretch>
            <a:fillRect/>
          </a:stretch>
        </p:blipFill>
        <p:spPr>
          <a:xfrm>
            <a:off x="739425" y="1509700"/>
            <a:ext cx="7689125" cy="4126122"/>
          </a:xfrm>
          <a:prstGeom prst="rect">
            <a:avLst/>
          </a:prstGeom>
          <a:noFill/>
          <a:ln>
            <a:noFill/>
          </a:ln>
        </p:spPr>
      </p:pic>
      <p:sp>
        <p:nvSpPr>
          <p:cNvPr id="2467" name="Google Shape;2467;p17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68" name="Google Shape;2468;p17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找尋源頭：DOI (2/4)</a:t>
            </a:r>
            <a:endParaRPr/>
          </a:p>
        </p:txBody>
      </p:sp>
      <p:sp>
        <p:nvSpPr>
          <p:cNvPr id="2469" name="Google Shape;2469;p17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70" name="Google Shape;2470;p17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71" name="Google Shape;2471;p17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472" name="Google Shape;2472;p178"/>
          <p:cNvSpPr/>
          <p:nvPr/>
        </p:nvSpPr>
        <p:spPr>
          <a:xfrm>
            <a:off x="5623425" y="2892800"/>
            <a:ext cx="2436300" cy="525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473" name="Google Shape;2473;p178"/>
          <p:cNvSpPr/>
          <p:nvPr/>
        </p:nvSpPr>
        <p:spPr>
          <a:xfrm>
            <a:off x="2047025" y="4103075"/>
            <a:ext cx="4538100" cy="1148400"/>
          </a:xfrm>
          <a:prstGeom prst="wedgeRoundRectCallout">
            <a:avLst>
              <a:gd fmla="val 35468" name="adj1"/>
              <a:gd fmla="val -10263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a:t>
            </a:r>
            <a:r>
              <a:rPr lang="zh-TW" sz="2400">
                <a:solidFill>
                  <a:srgbClr val="FFFFFF"/>
                </a:solidFill>
              </a:rPr>
              <a:t>. </a:t>
            </a:r>
            <a:r>
              <a:rPr lang="zh-TW" sz="2400">
                <a:solidFill>
                  <a:srgbClr val="FFFFFF"/>
                </a:solidFill>
              </a:rPr>
              <a:t>複製「</a:t>
            </a:r>
            <a:r>
              <a:rPr lang="zh-TW" sz="2400">
                <a:solidFill>
                  <a:srgbClr val="FFFFFF"/>
                </a:solidFill>
              </a:rPr>
              <a:t>doi: 10.48550/arxiv.2406.05085</a:t>
            </a:r>
            <a:r>
              <a:rPr lang="zh-TW" sz="2400">
                <a:solidFill>
                  <a:srgbClr val="FFFFFF"/>
                </a:solidFill>
              </a:rPr>
              <a:t>」</a:t>
            </a:r>
            <a:endParaRPr sz="240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17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a:t>3. 轉換成網址</a:t>
            </a:r>
            <a:endParaRPr/>
          </a:p>
          <a:p>
            <a:pPr indent="0" lvl="0" marL="0" rtl="0" algn="ctr">
              <a:spcBef>
                <a:spcPts val="1000"/>
              </a:spcBef>
              <a:spcAft>
                <a:spcPts val="1000"/>
              </a:spcAft>
              <a:buNone/>
            </a:pPr>
            <a:r>
              <a:rPr lang="zh-TW"/>
              <a:t>(直接用doi與後面的編號去Google搜尋也可以找到)</a:t>
            </a:r>
            <a:endParaRPr/>
          </a:p>
        </p:txBody>
      </p:sp>
      <p:sp>
        <p:nvSpPr>
          <p:cNvPr id="2479" name="Google Shape;2479;p17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找尋源頭：DOI (3/4)</a:t>
            </a:r>
            <a:endParaRPr/>
          </a:p>
        </p:txBody>
      </p:sp>
      <p:sp>
        <p:nvSpPr>
          <p:cNvPr id="2480" name="Google Shape;2480;p17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81" name="Google Shape;2481;p17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82" name="Google Shape;2482;p17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483" name="Google Shape;2483;p179"/>
          <p:cNvSpPr/>
          <p:nvPr/>
        </p:nvSpPr>
        <p:spPr>
          <a:xfrm>
            <a:off x="1483741" y="2500300"/>
            <a:ext cx="5797500" cy="7440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0000"/>
                </a:solidFill>
              </a:rPr>
              <a:t>doi: </a:t>
            </a:r>
            <a:r>
              <a:rPr lang="zh-TW" sz="2400"/>
              <a:t>10.48550/arxiv.2406.05085</a:t>
            </a:r>
            <a:endParaRPr sz="2400"/>
          </a:p>
        </p:txBody>
      </p:sp>
      <p:sp>
        <p:nvSpPr>
          <p:cNvPr id="2484" name="Google Shape;2484;p179"/>
          <p:cNvSpPr/>
          <p:nvPr/>
        </p:nvSpPr>
        <p:spPr>
          <a:xfrm>
            <a:off x="1089875" y="4215462"/>
            <a:ext cx="6585300" cy="7440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0000"/>
                </a:solidFill>
              </a:rPr>
              <a:t>https://</a:t>
            </a:r>
            <a:r>
              <a:rPr lang="zh-TW" sz="2400">
                <a:solidFill>
                  <a:srgbClr val="FF0000"/>
                </a:solidFill>
              </a:rPr>
              <a:t>doi.org/</a:t>
            </a:r>
            <a:r>
              <a:rPr lang="zh-TW" sz="2400"/>
              <a:t>10.48550/arxiv.2406.05085</a:t>
            </a:r>
            <a:endParaRPr sz="2400"/>
          </a:p>
        </p:txBody>
      </p:sp>
      <p:sp>
        <p:nvSpPr>
          <p:cNvPr id="2485" name="Google Shape;2485;p179"/>
          <p:cNvSpPr/>
          <p:nvPr/>
        </p:nvSpPr>
        <p:spPr>
          <a:xfrm flipH="1" rot="5400000">
            <a:off x="4041400" y="3527071"/>
            <a:ext cx="6822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p18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491" name="Google Shape;2491;p18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找尋源頭：DOI (4/4)</a:t>
            </a:r>
            <a:endParaRPr/>
          </a:p>
        </p:txBody>
      </p:sp>
      <p:sp>
        <p:nvSpPr>
          <p:cNvPr id="2492" name="Google Shape;2492;p18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93" name="Google Shape;2493;p18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94" name="Google Shape;2494;p18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2495" name="Google Shape;2495;p180"/>
          <p:cNvPicPr preferRelativeResize="0"/>
          <p:nvPr/>
        </p:nvPicPr>
        <p:blipFill>
          <a:blip r:embed="rId3">
            <a:alphaModFix/>
          </a:blip>
          <a:stretch>
            <a:fillRect/>
          </a:stretch>
        </p:blipFill>
        <p:spPr>
          <a:xfrm>
            <a:off x="1128713" y="1172875"/>
            <a:ext cx="6886575" cy="5124450"/>
          </a:xfrm>
          <a:prstGeom prst="rect">
            <a:avLst/>
          </a:prstGeom>
          <a:noFill/>
          <a:ln>
            <a:noFill/>
          </a:ln>
        </p:spPr>
      </p:pic>
      <p:sp>
        <p:nvSpPr>
          <p:cNvPr id="2496" name="Google Shape;2496;p180"/>
          <p:cNvSpPr/>
          <p:nvPr/>
        </p:nvSpPr>
        <p:spPr>
          <a:xfrm>
            <a:off x="5609475" y="1112350"/>
            <a:ext cx="406200" cy="453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497" name="Google Shape;2497;p180"/>
          <p:cNvSpPr/>
          <p:nvPr/>
        </p:nvSpPr>
        <p:spPr>
          <a:xfrm>
            <a:off x="5780400" y="2015579"/>
            <a:ext cx="2448300" cy="1043400"/>
          </a:xfrm>
          <a:prstGeom prst="wedgeRoundRectCallout">
            <a:avLst>
              <a:gd fmla="val -44501" name="adj1"/>
              <a:gd fmla="val -8254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Zotero</a:t>
            </a:r>
            <a:r>
              <a:rPr lang="zh-TW" sz="2400"/>
              <a:t>識別出這是預印本</a:t>
            </a:r>
            <a:endParaRPr sz="2400"/>
          </a:p>
        </p:txBody>
      </p:sp>
      <p:sp>
        <p:nvSpPr>
          <p:cNvPr id="2498" name="Google Shape;2498;p180"/>
          <p:cNvSpPr/>
          <p:nvPr/>
        </p:nvSpPr>
        <p:spPr>
          <a:xfrm>
            <a:off x="2830024" y="1611600"/>
            <a:ext cx="2355900" cy="663300"/>
          </a:xfrm>
          <a:prstGeom prst="wedgeRoundRectCallout">
            <a:avLst>
              <a:gd fmla="val -81877" name="adj1"/>
              <a:gd fmla="val 8536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4</a:t>
            </a:r>
            <a:r>
              <a:rPr lang="zh-TW" sz="2400">
                <a:solidFill>
                  <a:srgbClr val="FFFFFF"/>
                </a:solidFill>
              </a:rPr>
              <a:t>. </a:t>
            </a:r>
            <a:r>
              <a:rPr lang="zh-TW" sz="2400">
                <a:solidFill>
                  <a:srgbClr val="FFFFFF"/>
                </a:solidFill>
              </a:rPr>
              <a:t>找到文獻來源</a:t>
            </a:r>
            <a:endParaRPr sz="2400">
              <a:solidFill>
                <a:srgbClr val="FFFF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
        <p:nvSpPr>
          <p:cNvPr id="2503" name="Google Shape;2503;p18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DOI 是什麼？</a:t>
            </a:r>
            <a:endParaRPr/>
          </a:p>
          <a:p>
            <a:pPr indent="-355600" lvl="1" marL="914400" rtl="0" algn="l">
              <a:spcBef>
                <a:spcPts val="1000"/>
              </a:spcBef>
              <a:spcAft>
                <a:spcPts val="0"/>
              </a:spcAft>
              <a:buSzPts val="2000"/>
              <a:buChar char="○"/>
            </a:pPr>
            <a:r>
              <a:rPr lang="zh-TW"/>
              <a:t>全名為「數字物件識別碼」（Digital Object Identifier）</a:t>
            </a:r>
            <a:endParaRPr/>
          </a:p>
          <a:p>
            <a:pPr indent="-355600" lvl="1" marL="914400" rtl="0" algn="l">
              <a:spcBef>
                <a:spcPts val="0"/>
              </a:spcBef>
              <a:spcAft>
                <a:spcPts val="0"/>
              </a:spcAft>
              <a:buSzPts val="2000"/>
              <a:buChar char="○"/>
            </a:pPr>
            <a:r>
              <a:rPr lang="zh-TW"/>
              <a:t>是一個永久性的數字標識符，用於唯一識別電子文獻</a:t>
            </a:r>
            <a:endParaRPr/>
          </a:p>
          <a:p>
            <a:pPr indent="-368300" lvl="0" marL="457200" rtl="0" algn="l">
              <a:spcBef>
                <a:spcPts val="1000"/>
              </a:spcBef>
              <a:spcAft>
                <a:spcPts val="0"/>
              </a:spcAft>
              <a:buSzPts val="2200"/>
              <a:buChar char="●"/>
            </a:pPr>
            <a:r>
              <a:rPr lang="zh-TW"/>
              <a:t>主要功能</a:t>
            </a:r>
            <a:endParaRPr/>
          </a:p>
          <a:p>
            <a:pPr indent="-355600" lvl="1" marL="914400" rtl="0" algn="l">
              <a:spcBef>
                <a:spcPts val="1000"/>
              </a:spcBef>
              <a:spcAft>
                <a:spcPts val="0"/>
              </a:spcAft>
              <a:buSzPts val="2000"/>
              <a:buChar char="○"/>
            </a:pPr>
            <a:r>
              <a:rPr lang="zh-TW"/>
              <a:t>唯一性標識：每篇學術論文、書籍或其他數字內容都具有唯一的 DOI</a:t>
            </a:r>
            <a:endParaRPr/>
          </a:p>
          <a:p>
            <a:pPr indent="-355600" lvl="1" marL="914400" rtl="0" algn="l">
              <a:spcBef>
                <a:spcPts val="0"/>
              </a:spcBef>
              <a:spcAft>
                <a:spcPts val="0"/>
              </a:spcAft>
              <a:buSzPts val="2000"/>
              <a:buChar char="○"/>
            </a:pPr>
            <a:r>
              <a:rPr lang="zh-TW"/>
              <a:t>永久連結：提供穩定的連結，不受網頁變動影響，確保文獻持續可訪問</a:t>
            </a:r>
            <a:endParaRPr/>
          </a:p>
          <a:p>
            <a:pPr indent="-355600" lvl="1" marL="914400" rtl="0" algn="l">
              <a:spcBef>
                <a:spcPts val="0"/>
              </a:spcBef>
              <a:spcAft>
                <a:spcPts val="0"/>
              </a:spcAft>
              <a:buSzPts val="2000"/>
              <a:buChar char="○"/>
            </a:pPr>
            <a:r>
              <a:rPr lang="zh-TW"/>
              <a:t>引用方便：便於學術引用，提升研究成果的可追溯性</a:t>
            </a:r>
            <a:endParaRPr/>
          </a:p>
        </p:txBody>
      </p:sp>
      <p:sp>
        <p:nvSpPr>
          <p:cNvPr id="2504" name="Google Shape;2504;p18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DOI</a:t>
            </a:r>
            <a:r>
              <a:rPr lang="zh-TW"/>
              <a:t>簡介</a:t>
            </a:r>
            <a:endParaRPr/>
          </a:p>
        </p:txBody>
      </p:sp>
      <p:sp>
        <p:nvSpPr>
          <p:cNvPr id="2505" name="Google Shape;2505;p18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06" name="Google Shape;2506;p18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07" name="Google Shape;2507;p18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2508" name="Google Shape;2508;p181"/>
          <p:cNvSpPr txBox="1"/>
          <p:nvPr/>
        </p:nvSpPr>
        <p:spPr>
          <a:xfrm rot="-283335">
            <a:off x="3385871" y="5582724"/>
            <a:ext cx="3862712" cy="400661"/>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為什麼不用論文名稱就好了呢？</a:t>
            </a:r>
            <a:endParaRPr sz="1800">
              <a:solidFill>
                <a:srgbClr val="980000"/>
              </a:solidFill>
            </a:endParaRPr>
          </a:p>
        </p:txBody>
      </p:sp>
      <p:pic>
        <p:nvPicPr>
          <p:cNvPr id="2509" name="Google Shape;2509;p181"/>
          <p:cNvPicPr preferRelativeResize="0"/>
          <p:nvPr/>
        </p:nvPicPr>
        <p:blipFill>
          <a:blip r:embed="rId3">
            <a:alphaModFix/>
          </a:blip>
          <a:stretch>
            <a:fillRect/>
          </a:stretch>
        </p:blipFill>
        <p:spPr>
          <a:xfrm>
            <a:off x="6785200" y="5275400"/>
            <a:ext cx="1257200" cy="150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